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5" r:id="rId5"/>
    <p:sldId id="281" r:id="rId6"/>
    <p:sldId id="283" r:id="rId7"/>
    <p:sldId id="284" r:id="rId8"/>
    <p:sldId id="266" r:id="rId9"/>
    <p:sldId id="267" r:id="rId10"/>
    <p:sldId id="264" r:id="rId11"/>
    <p:sldId id="268" r:id="rId12"/>
    <p:sldId id="262" r:id="rId13"/>
    <p:sldId id="260" r:id="rId14"/>
    <p:sldId id="261" r:id="rId15"/>
    <p:sldId id="271" r:id="rId16"/>
    <p:sldId id="274" r:id="rId17"/>
    <p:sldId id="263" r:id="rId18"/>
    <p:sldId id="269" r:id="rId19"/>
    <p:sldId id="259" r:id="rId20"/>
    <p:sldId id="273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8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3D69-B52F-4195-864D-197473A64BBC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5B36-8A02-46BB-960B-2E5BC91A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55FBD-6FD4-4D0D-8784-CD15EEAFFBDE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4BD1-4118-4993-956D-36028CB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B2E22-3998-4809-A2FE-3F5E15A78310}" type="slidenum">
              <a:rPr lang="en-US"/>
              <a:pPr/>
              <a:t>6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45ADC-38E7-4D76-8131-9EA249BED36F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9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6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AB48-6A6F-45BF-9D06-FDCBB4025250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A933-9948-49E5-B3C4-02A7985F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munity" TargetMode="External"/><Relationship Id="rId2" Type="http://schemas.openxmlformats.org/officeDocument/2006/relationships/hyperlink" Target="http://en.wikipedia.org/wiki/Help:IPA_for_Englis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en.wikipedia.org/wiki/Societ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335340"/>
            <a:ext cx="4401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No Box?</a:t>
            </a:r>
            <a:endParaRPr lang="en-US" sz="9600" b="1" dirty="0"/>
          </a:p>
        </p:txBody>
      </p:sp>
      <p:sp>
        <p:nvSpPr>
          <p:cNvPr id="5" name="AutoShape 2" descr="data:image/jpeg;base64,/9j/4AAQSkZJRgABAQAAAQABAAD/2wCEAAkGBhQSEBUQEhIVFBIVFxgXGBEQEhgXGhkVFRcXFhgaGxYZGyYqGhkkGRgVHzshIycpLCwsFR4xNTMrNSYrLCkBCQoKBQUFDQUFDSkYEhgpKSkpKSkpKSkpKSkpKSkpKSkpKSkpKSkpKSkpKSkpKSkpKSkpKSkpKSkpKSkpKSkpKf/AABEIAMYA/wMBIgACEQEDEQH/xAAcAAEAAwADAQEAAAAAAAAAAAAABQYHAQMEAgj/xABHEAACAQMCAwYDBQQHBgUFAAABAgMABBEFIQYSMQcTIkFRYRRxgSMyQlKRCBUzoSRDYnKCksFEU7HS8PGDk6LD4RY0NVRk/8QAFAEBAAAAAAAAAAAAAAAAAAAAAP/EABQRAQAAAAAAAAAAAAAAAAAAAAD/2gAMAwEAAhEDEQA/ANwpSlApSlApSlApSlApSlApSlApSlApXyH3x5gA9D558/oazbtT7WxYZtLXEl6w3PUQ5xgkficg7L8ifQhbeKuObTTlDXUwViMrEo5nb5IPLyycD3rK7rtj1LUJGi0mzIUf1hTvXHTck+BPPY5rt4K7F5LphqGsPI7yeP4ZmbmOQCDK+crtnwDGNtx92tlsdPjhjEUMaRxrsEjUKB9BQYevZ9xFdMGuL1ogxyVa7Ycud/4cPh+g/lXavYHfbZ1Me+O9OB7b77fKtzpQYxZdkOrwKRBrBTz5Q8wUt7jJ/wCFfbzcUWWSRFfIB5Kjnr1wvduT+uxrZKUGUaT2+RKwi1G0mtJPM8hZeuN1IDD9D0rSdI1yC6j723mSVPzRsDg+hHkfY1xrGg293H3VzCkyb7SKDjPUqeqn3BBrKta7E57WU3Wi3TxOAT3DyEE4wQivjDAkfdk26ZNBslKzDgnth55RYanGbW9B5OZlKo7eWQf4bHb+yfIjIFafQKUpQKUpQKUpQKUpQKUpQKUpQKV13FwsaNI5CoilmY9AqjJJ9gAaregdpun3jiOG5UOThUmVoi5JIHJzgc5yOi5NBaKUpQKUpQKUoTQUztT48/dlnzoVNzKeWFG36Y53I81UEfVl9aqnY92esT++b7MlxN9pEJBkqGOe9OfxtsR6A++1csVPEPELSP4rK2JIHl3MbEIMEHeR8Eg+Rb0FfoADGwoOaUpQKUpQKgNf4r7mVLWCI3N5J4hArhAkfnJLIQe7Ty6Ek7AGpyeTlVmwWwCeVdycDOB7ms/udbGk2ZuJEM2qXzK/w+MyPOyqBEoXJEUQIQDfpgbtQaEucDPXzwc7/OuayDSOM9Ztb2NtVgC2dzIsY5Fj5YXfATxKxIGSAQ5P4sbitfoKnx12b22qR/aLyTqMJcoPEPQMPxpnyPvgiqTwhxtc6VdDR9XOYzgW92TkcpYheZid4z0yd1xg7dNiqB4z4Ph1G1a3mABwTHLjLRv5MP8AUeY2oJ6lZp2R8UTZl0e+yLu02Usd3hGAP73LlcN5qynyydLoFKUoFKUoFKUoFKUoFKUoKnxVxrZRNLY3DSEGFu/MMTuIYpBygyMgPJzc23XqM42qpcFW9vJAuh3QjuICHlsruI7SxB+duVlwY542O42Prt18PBlzffF3+poouUa7e3ubRUVZO6gUcjxZI5nVWK8n4vcnImYOA4rq6tdU0y57u3E4nkthzKhcYWUqo/hyEDkZSP08w+tH47/dly+lanOzlGQwXbAtzQSZ5TO34SpwpY9c+gzWmA1nN9owuta1CGTbn01Ik5l5spIzczr7K4G3qM1J9keum50qHn5u9gzbyBxuGi2Gc+fIU6+eaC50pSgVV+03X/g9LuJgcOU7tOv35PAOnmASfpVorKv2irpl02GMbCS4XPyVHIHyzg/QUHp7AuHO40z4k457pi/ntHGSiA/Xnb/GK0yvDoeniC1hgX7sUSIP8Kgeg9PSvdQKUpQKUpQKq/D/AA2/xk+o3S/0h2eKFS3MIbVG5UC7kBnwZCQf6zG24q0UoPPf6fHPG0M0ayRt95JFBU4IIyD7gH6V6KyTXu2+RZpGs7I3FlbOFnuiWwSTy+Bhsoz0JznY4ArUNI1RLmCO5iJMcqK68wwcMMjI8jQeuuue4VFLuwVR1ZyAB8yeldlVnjTgSLUkCTyzBFVuWKNwqd4ekjDGWYdACcddt6Co9tWmtbiDW7Y8lzbOqsyjZ43OBzkEZUHw+4kI9K0Th/Wku7WK6iOUlQMM9QehB9wwI+lVfhC1N7oC20553aKa2cvv4o3eEE+eRyqc7HYHrUD+zxfO1hPA5ysM5CewZQWA9ubJ/wARoNWpSlApSlApSlApSlApSlBReI+Fri2uX1XTCO8YZuLFs93c8ufEMHwzYJ3xucep5pjgy4tbiI6haryfFYaVASMSpkNzJnAkycFgMthTvtVirO9EnTStUubSZxHbXr/E20j7J3rbTRc2MBs8pAJ6AeZoJTuZJ9cMkcgjjs4EjkXk5jP8TzScvNzDlCciMNicsfI1AaNP+7NfuLWQBLXUSJoJDsO//EmegJYvt/c/Nirzb6UyX0typUxzQxoynPMJIWk5SPLlKyH6qPWu3XuH4LyBre4jDodxnqrbgMp6qwz1FBI0rGrvXNW0F/6Rm/03IVZj/ERc7cz9VbcDx5U4wCK0vhbjC21GHvrWTmAwGQjDoT5Mvl579DjYmgmqyX9oz/7G2P8A/T/7b1rVZz286X3ukM4XmMMiSZHkMlGPuMP/AK+VBokbZAI6EV9VEcI6qtzYW9whyHiQ7HOGCgMM+oYEfSpegUpSgUpSgVVu0rUXj094of490yWsQP57g8mc+WF5zn2q01lvbhxLLZGwuIgCyTSOFkXmQkR8niGRviRsY3G58qC7aPwlDbaeNPVAYu6KPtjnLLyuze7bn/tUZ2TFv3Nah+XIRlBU5yqu4U+xwBt/2qZh4hifTxf5IhMHfnbJCd3znYeYGf0ry8Aaf3Gl2kW4IgjJBGDzOodtvmxoLBVc0jtCsbq6eyguBJMgJwqtynlOG5XIw2PY9NxmvLxhcPcyLpVvJyPIBJcSoSGitc4PKfzyHwAenMdutQXEPDFva6po8ltGsJEkkBWNcc0fdMRzEdSPF13POetBddH074WGXOMGa4m8PTEsrygb435SPrms6/Z1jPwl1JykK9x4SfPCDP6ZFTvbVxN8JpUiA/aXP2K7/hYfaH6JkfNhUp2ZcO/BaXbwMMSFe8kBG/eS+Ig+6ghf8NBaaUpQKUpQKUpQKUpQKUpQK8mqaalxC8MiK6upBEiBhuOuDXrpQY72M6/La3U+hXbDniZjCT5kHLqCeqkYkHsW9q2Kso7aeGpI2h1u08M9qR3nKu7IG8LHHULuD6q/oKv/AAjxIl/ZRXcewkXdfyuDyuv0YEe4wfOglLm2WRGjkVXRgVZHAIZTsQQeoNY3xX2Wz6bKdT0V2Upu1oBzeDHi5ck94v8AYIJ9NwK2ilBRuzjtSh1NO7cCG8X70BP3sdWjzuRscjqvy3q5X9ks0UkLjKSIyMP7Lgqf5E1nnaJ2TfEyC/sGFvfIefw+ESsDkHI+7Jn8Xn5+tc9mnap8UfgL4GHUI8qQ6hBKVODgfhl9VxvgkegDydieovAbrRZziW0lYoD+KNmPNyj8vNhv/FrVKy3tQ057G8g4gt1z3REd0i7c8TYQMd9zg8u+cERn8NaXYXyTRJNEweORQyuOhVhkGg76UpQKUpQKyD9ozTmktrR0QsRMyAKhY5lUYAI9SnTzOPStfqO17RI7qExSllAIdZI25XjkQ5SRG8mU7+nrkZFBRG0p4dIstC5v6TdKEk6Zjhz3ty3yVSYx6lhV+t9UVriS2UbwpGzEYwO9L8q/3gEzj0ZfWqbompwRSSPbQ3+pXDDla9aMYYKx8CzSGOMRg5OIxjz3NccKcTPFfTwX1vNayXc/PA02GjYCJEEQlVivOOQnlH5sddqCs6BxZJLxfPGjYhcPAy7EEW0bYOfXvAx/xEVfpQLjWVxutjbsWIb+uvCAqlcdRFEzZz/WL9c64GtItPmvNQlaOS9llnhg0+EjvecTNzL3YzjmITcDCoc5wa93HOqyaTpncBi+pak7vJIu+GcIsnJ7KpSJR9fKg8VwRr3EIQDNjYZydiHKtv8AR5ABj8qE7Zrbap3ZZwV+7bBY3H9Il+0mO2zEYCAjyUbee5Y+dXGgUpSgUpSgUpSgUpSgUpSgUpSg+ZYgylWAKkEEEZBB2II9MVithdNw7rDWz8w0q8bmjZj4Y2bAzk9OQ+Ft8leVjnAFbZVf444Pj1Kze2k8LfejkAyUkHRvcdQR5gn2NBYAaVmfZZxhIrNot+eW9tsqhc/xYlAxg/iYLuPVcHyNaZQKpPaL2ZQ6mneKe6vEH2c4yOhyFfHVeuD1XOR6G7UoMo4S48Z2bQ9cj5Lhh3YkkGEnVgRysw25iOjDZvZuvo7MZH0+9uNCmJZVJntXO/NCx3HtjY49ef2q08c8BW+pwd3KOWVc91Oo8SE4P1U4GQfpg4NY1r+t3lo0S3bBNT0080Nw33bq1fCsnOfvsM/Mrzg+Ibh+i6VH8P60l3axXUeeSVA4DdRnqD7g5H0qQoFKVD63wxHdMplluAgH8KG4eJT7nuyCdtuuKCYpWB9pF5b6ZqdpDEbkRBQ9yq3txl0duUDPe5VgFZtiAeYVuOkxoIU7p2kjI5kd5WlLK/iB7xySwwdsnpig9dV3jPSZLgWiRpzcl7byu3Ny8kcRZ2YHPXbl2/PVipQeWPS4lladYoxMww0qxqHYDyLgZI+tZpxNaxy8WWKzkcq23PEp3DSq8zDIPQ5BO35FrVayPtktxFqWk3wyGE4jZsj7qyI6jdhj70ntvuRQa5SlKBSlKBSlKBSlKBSlKBSlKBSo/WOILe0TnuZ44V8u8YAncDYdW6joKz/Uv2hdPjbljSecYzzogRc77faEH6486DUKViI/aXHN/wDjzy56/FDOPl3XXHvU3pv7Q9g+0sc8O3Uqrrn0ypz/ACoJ7tH4B+ORLm3Pd6hbYaCUYGSp5gjE+WdwT0J9Ca+uzjj0X8TQTju7+DwzwMOU5U8pdV/KT1A+6TjoRmb0Xi+zuxm2uYpf7KuA3+Q4P8qrfHvAsjyrqenHu9ShweuFnQDeNh0yRtk9cYPkQF8pVa4G41TUISShhuYjyT2r5Dxv8iAeU+Rx6jqDVloBNV/jPge31ODuZ1ww3jmTHPGT1wT5HAyDsf0InyoPl06VzQZv2UiXT+80W8wsiM0ls/4ZoW3fkPmVbLFeo5/Y1pFeHVdGiuFVZVyUZXR1PK6OhBDK43U+W3UEg7GvdQKUpQfkHtG1f4nVbubIIMzKpU5BSL7NCPmqg/WtF7Gu1tYVXT76TEYwIJ36IOndu3kvTBPTcHAxj0cWfs9zS3Us9pcQiOVmfu5gylCxLcoKhgV367f61eeBuya10+FgyrcTyKVklkUYKt1RVOeVP5nz9AF3VgRkHIO+R6VzVbteCxb4Wzuri2j3+wDCaMAkHCpMG7vz2UgeLoasUakAAnJxucYyfXAoPqsm7cb0PPptghBlkuVkxncAMI1JA8iWbfH4D6VpetazFaQPcTuEjQEksfbYAeZPoNzWN8BQS61rb6xKpW2tziJWOcMo+yQe4yZDjbmI/NQblSlKBSlKBSlKBSlZF2l9o1xJcjR9Jy1wx5ZZYuqtuDGrHZSPxPnw9Mgg4C86/wBothZNyXF0iv8A7tMyMN8bqgJG+euOlSOhcTW16hktZ0mUYzyHdc7jmU7r9RWdaF+z1aJGpu5JZ5jgvyPyJnG6jAyRk9SQTgdN6iOI+zufRJU1PSXlkjVgJbUguTGTkg8o8cZ6HIyuxyeoDbZZQqlmIVQCSzHAAG5JJ6DFZRxL2xyTzGx0WE3E5yDccuVXGASin7wG/ibC9PvA106m2ocQt3MSSafpgA7x7hSJJmIBwE/Eo8hkL5kk4UaJwpwfbadAILZMDq0jYLuck5dgBnr8hQZxpPYS9xJ8Vq1280zHLRRNtuc4MpHTc7KAPQ1f9L7OtOt8d1ZQArnDOgkbc5+8+T/OrHSg8n7ph5eTuY+TOeXu1xn1xjrULq/Ztp1zky2cXMcZeMd23h2HijIPTarLSgyPVP2dLYnntbqaBgSw5wsgB6rykcpGDjfJO1d+k8Aa5bLyRawhQAACaMy46bDvFblHXof/AI1WlBl9x2Z34k/eQ1BH1NAoUrbpDE6j70cvIMyZGwY+QHti2cI8ZLd80EqfD30O01o58SnbxL+aM5BDDPUfM2Sq9xPwVFeMkwZoLqI5iu4MCRfY/nTr4T6npmgsNKjNEN0Ay3YhJUgLLblvGN8lo2H2bbA4DMPF123k6BSlKDruJSqMwVnIBPImOZsDOBkgZPuRVcuO0a0iwLky2pOcC6t5UGxI++FK74P4qs9cMgIwRkehoIOz47sJSRHfW7Ebkd8g2+pFe7/6gtv/ANmH/wA5P+aqvq1rZ3moCxFjb3BjQm5neMfYKw+zQOFz3jHJwCMAE13Tdj+ksSTYoCfyvKo+gVwB9KCXv+NbGEZlvLdfbvkJ+igkny8vOqbrPbzZJ4LNJbyY5wkaMi5HqzDOPkpqw2vZVpcbFlsYST/vA0g/yuSB+lT+naNBbrywQRQr6Qxqg36/dAoPzpxfa6veyx3Oo2t0LTIbubZDiNAeU8qEnlcgfefffPTatJ4T7VdKt4o7MLJY8gwIriJhgknJZxnJPXmbHWtNDDOMjI3x54Ocf8D+hryajo0FwvLPDFKvpLGrjbOPvA+p/Wg40vWoLlOe3mjmX80ThsfPB2Pzr21nuodiNizGS1aezl8ntZmAB/usT77AjrXostE1m1PJHe217Fjb45HjkB3254w3MBscnc7jagu09wqKzuwVFBZmYgAKBkkk9ABWeXnaPdXrNFolp36jZr64ykIORnlDcvOfr9DXuj4Xu9QZDq3dJDExxZWjMY5mB2klYnJTpiP9euKnNcS7jjji06G2A3UtOxRIhgcpWNF8XnsMdB67BTX7N9UuRzXmtSIWG8VmhRMbjHhZM7H8u/vXHBc3wGoSWsmrfF25h5ue4lz3U4k5VjDF2AYxhyVyD4RtXRxtoC29lcz3+rTvdPE3dqJjBGXAwipbRnxAMceezknHWvHPpd5NYQ2X2BLxRP8Auyyh5E5MK4e5nLAxksuQFxzMpHiGSAuPatxn+7tPeRDieU91F7MRu/8AhXJ+fL614uyHgIWFoJ5l/plwOaRiSWVG8Sx79D5n1b1wKiNetV1HiiG1fBhsIO+demZGKsB7jLQHHsfWtF1jW0t+6DKzPNKsKImMlmySdyPCqhmJ9FoJGlKUHHMM4zv1x54/6zXNMUoFKUoFKUoFKUoFKUoFKUoFKUoFUvj3jZoClhZgS6jceGOPO0akHMr+gABIB9M9BUXxx2qFJf3dpi/E6gx5PAOZIj558iw3/srjxHbFVG17IdaglN7DfRC6kBMjd4/MeYhiCxjIbLAddthQavwTwoun2oh5u8lYmSaY5zJM+7MSf0+nrmp+sbg4j4ltf49kt0qgklVQsR02MLddunLnevQnbjcIAJ9GuVfHMeXnAwOrYaLIH6/Og1ylZLZ/tG2Z/i21xH/c7t9/8y1K2vb3pb45pJY8/ngY4+fJzfyzQaLSqGnbjpJ/2ph87eb/AESuW7cNI2/pRPyt5tv/AEUF7pWbXHb/AKapwnxEp2wI4epOfzsPb9R745l7R9QuMjT9HmIzgS3xEI3GQeUkZHyb09aDSM1SOP8AiVyyaTZORf3OBzp/s8PV5WI+6eXOPPfIxtmIsezTUZQZbvWbqOZ2ZjFZyuIkDHPKuWGw9gAOm/WrfwrwTb6eHMIdpJTmSedy8jnc+Jj8z0AoKtp3YXZ7teST3sp/rJpXXAHkArZ/Un6VdNA4XtrJClrAkSscty5JYjYZYkk49z51KUoMk7GX+I1HVb5vvNNygHJIUvI2M56AKg+lTfaVqAtr3SruVgLaOeRJMgnDSx8qOcHovi+WfOsu0bXrvh7UrkTW8klu7nnGCquOc93KkhXHQn55I2PSe17jy616A2NlpjcjsvNcTNlUwwYMGACodjuSTg7Cg3OlZVwJ2oLA37p1Ru5urc90J5D4JAv3SzkDlJXGGbZtjnJxWppIGAIIIO4I3BHzoPqlK8t5qkMIzLNHGAM/aSKu3r4iNqD1UqmX/bDpUTcrXiscZ+xSSQf5kUjP1riy7X9NkYKZ2iDdJLiF40O2R9owwMjcZI6igulK6ra6SRBJG6ujbh0YMpHTZhsa7aBSlKBSlKBSuGYAEk4A3JPkKzni7trtrdvh7NTe3RPKEhyUD5xguAec5/CmfTIoL7qWpxW8TTzyLHEgyzucAD/U+w3NY9rHH97rUzWGkI0dv92W7bY8p2yW/q1IB2Hib23FfendnWoaxKLrWZWigBylnH4T6fc3EY9zljk9Ota1o2iQ2kK29vGscS9FX36kk7kn1O9BAcA9nFvpcWE+0nYeO5ZQGP8AZUfgT2B3887YttKUClKUHRc2Ucg5ZI0cdcOoYZ+RFRr8GWJ3NjanfO9tF19fu1M0oIVeCrAZxY2u5yf6NF1P+GvteD7IHIsrUH1FtF/y1L0oPPaafHEOWONIx6Roqj9AK9FKUClKUClKUHy6AgggEHYg7gj5VyiAAAAADYAdAPlXNKCt8X9n1nqS4uI/tAMLPHhZBsR97G4Gc4ORWfnsBmiz8LqssYwQE5GXr1BZJRsf7tbJSgxe87HriON5rzXJhbplnOJD4F8/FLsfoetVLhfskfVZZLiKSSGw5iI57oB5ZeXYkKOUEZB3zgdPEQa0LtTlfUL610KGQqJPtrllIwsS7qD582zNg4GSn00rTdOjt4UgiUJHGoVVHkB/11oKfwV2RWmnc7b3ErgqZJgNkbqqqOmR1PU+w2qy8PaN8PZw2rlX7pAnmRhfu/ez0GB9KlKUHxFEFAVQFUdAoAA+gr7pSgVH6hxDbQZ7+5hix/vZUX26E+tQHH+n6ZyC51LChchT3siFvMqEjYc5xkdCcE+tYVDwoNXuSmk2LW8CHx3FzM7denMSSAfPlXmPvjoG3al2y6XDt8UJDvtAjSdP7QGP51Urzt5luGMWl6dLM/k0is2w6/ZRZ9vx1P8ACXYjY2sY+IjW7nO7STDwA+ix5xj3OSfbpV/trRI15I0VF/KihR+goMXg4F1vVTnUro21udzApGSp/D3UZx0A/iEkZ6HetK4V7PrLTh/R4Rz4wZpPHIf8R6fJcCrHSgUpSgUpSgUpSgUpSgUpSgUpSgUpSgUpSgUpSgUpXxN91vkf+FBlnZLH8XqOpas+GLTGGI9cIu/mMgcgiH0O1atWVfs6TqdMlQY5luGLDz8UceD19iPLoa0zUrPvYXiEjxF1IEsLcrqfJlPqDQemlZJLxzq9pevp/cw6m0ac/PBlJe7zsZQuVRyCvh5fMYzmk/aFr0j8kOjd2SM/bh2GB18ZZBnptnPzoNZklCgsxAUDJZjgADzJPQVmHGPbpbwMbexT4u55uQFc90G6DBG8pzjZdj+aoiTsu1fUiDql+I4tj3ER5sYH+7TlQHyzk+fXz0HhTs3sdPAMEIMo/wBomw8nTGzY8O3koAoM+4d7LrrU5v3hrcj4O6WgYqeXOeUgfwk/sr4jnJIPXYbGwjhjWKFFjjQYVEAAA9gK76UClKUClKUClKUClKUClKUClKUClKUClKUClKUClKUClKUClKUGBccaZPw9fjULGYdxcuea3fpnJdkZQMFNzgghhnHlk8J20ajqUiWNokFrJNle+JdiNj0bB5ds78pPpilKDV+A+BU02Fl52muJm55rh+rvv+ijLdST4iT1qz0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155575" y="-89852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images1.wikia.nocookie.net/__cb20101225003632/casper/images/a/a8/Casper_the_friendly_ghost_4604f42d4e8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00274"/>
            <a:ext cx="55149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zap2it.com/images/movie-2214/abbott-and-costello-meet-the-invisible-man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29" y="2514600"/>
            <a:ext cx="28479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248400"/>
            <a:ext cx="442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You </a:t>
            </a:r>
            <a:r>
              <a:rPr lang="en-US" sz="3200" b="1" i="1" dirty="0" err="1" smtClean="0"/>
              <a:t>gotta</a:t>
            </a:r>
            <a:r>
              <a:rPr lang="en-US" sz="3200" b="1" i="1" dirty="0" smtClean="0"/>
              <a:t> be kidding me.</a:t>
            </a:r>
            <a:endParaRPr lang="en-US" sz="3200" b="1" i="1" dirty="0"/>
          </a:p>
        </p:txBody>
      </p:sp>
      <p:pic>
        <p:nvPicPr>
          <p:cNvPr id="1032" name="Picture 8" descr="http://t0.gstatic.com/images?q=tbn:ANd9GcTUDzVRAb9NkSyYl9dVd400W4y8cfxU0tZUR2haEu9B-_QqfdL7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222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2" y="152400"/>
            <a:ext cx="943764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u="sng" dirty="0" smtClean="0"/>
              <a:t>No Box </a:t>
            </a:r>
            <a:r>
              <a:rPr lang="en-US" sz="6500" b="1" dirty="0" smtClean="0"/>
              <a:t>is a utopian vision.</a:t>
            </a:r>
          </a:p>
          <a:p>
            <a:endParaRPr lang="en-US" dirty="0" smtClean="0"/>
          </a:p>
          <a:p>
            <a:r>
              <a:rPr lang="en-US" sz="2900" b="1" dirty="0" smtClean="0"/>
              <a:t>Utopia</a:t>
            </a:r>
            <a:r>
              <a:rPr lang="en-US" sz="2900" dirty="0" smtClean="0"/>
              <a:t> (</a:t>
            </a:r>
            <a:r>
              <a:rPr lang="en-US" sz="2900" dirty="0" smtClean="0">
                <a:hlinkClick r:id="rId2" tooltip="Help:IPA for English"/>
              </a:rPr>
              <a:t>/</a:t>
            </a:r>
            <a:r>
              <a:rPr lang="en-US" sz="2900" dirty="0" err="1" smtClean="0">
                <a:effectLst/>
                <a:hlinkClick r:id="rId2" tooltip="Help:IPA for English"/>
              </a:rPr>
              <a:t>ju</a:t>
            </a:r>
            <a:r>
              <a:rPr lang="en-US" sz="2900" dirty="0" smtClean="0">
                <a:effectLst/>
                <a:hlinkClick r:id="rId2" tooltip="Help:IPA for English"/>
              </a:rPr>
              <a:t>ːˈ</a:t>
            </a:r>
            <a:r>
              <a:rPr lang="en-US" sz="2900" dirty="0" err="1" smtClean="0">
                <a:effectLst/>
                <a:hlinkClick r:id="rId2" tooltip="Help:IPA for English"/>
              </a:rPr>
              <a:t>toʊpiə</a:t>
            </a:r>
            <a:r>
              <a:rPr lang="en-US" sz="2900" dirty="0" smtClean="0">
                <a:hlinkClick r:id="rId2" tooltip="Help:IPA for English"/>
              </a:rPr>
              <a:t>/</a:t>
            </a:r>
            <a:r>
              <a:rPr lang="en-US" sz="2900" dirty="0" smtClean="0"/>
              <a:t>) is an ideal </a:t>
            </a:r>
            <a:r>
              <a:rPr lang="en-US" sz="2900" dirty="0" smtClean="0">
                <a:hlinkClick r:id="rId3" tooltip="Community"/>
              </a:rPr>
              <a:t>community</a:t>
            </a:r>
            <a:r>
              <a:rPr lang="en-US" sz="2900" dirty="0" smtClean="0"/>
              <a:t> or </a:t>
            </a:r>
            <a:r>
              <a:rPr lang="en-US" sz="2900" dirty="0" smtClean="0">
                <a:hlinkClick r:id="rId4" tooltip="Society"/>
              </a:rPr>
              <a:t>society</a:t>
            </a:r>
            <a:r>
              <a:rPr lang="en-US" sz="2900" dirty="0" smtClean="0"/>
              <a:t> </a:t>
            </a:r>
          </a:p>
          <a:p>
            <a:r>
              <a:rPr lang="en-US" sz="2900" dirty="0" smtClean="0"/>
              <a:t>possessing highly desirable or perfect qualities.</a:t>
            </a:r>
            <a:endParaRPr lang="en-US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564244" y="2322016"/>
            <a:ext cx="789395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Heaven</a:t>
            </a:r>
          </a:p>
          <a:p>
            <a:pPr algn="ctr"/>
            <a:r>
              <a:rPr lang="en-US" sz="6600" b="1" dirty="0" smtClean="0"/>
              <a:t>Communism</a:t>
            </a:r>
          </a:p>
          <a:p>
            <a:pPr algn="ctr"/>
            <a:r>
              <a:rPr lang="en-US" sz="6600" b="1" dirty="0" smtClean="0"/>
              <a:t>Cyberspace</a:t>
            </a:r>
          </a:p>
          <a:p>
            <a:pPr algn="ctr"/>
            <a:r>
              <a:rPr lang="en-US" sz="6600" b="1" dirty="0" smtClean="0"/>
              <a:t>Humans become gods</a:t>
            </a:r>
            <a:endParaRPr lang="en-US" sz="6600" b="1" dirty="0"/>
          </a:p>
        </p:txBody>
      </p:sp>
      <p:pic>
        <p:nvPicPr>
          <p:cNvPr id="7170" name="Picture 2" descr="https://encrypted-tbn2.gstatic.com/images?q=tbn:ANd9GcScw6J1rYzBB7eeJtfq8FtMM_Isxj6cNoMhoii6A7cH3cbcrkrSX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2" y="2590800"/>
            <a:ext cx="204754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Re9yE3DB6ntrwD6bMWrhGSOJwON7MNvTECtWuZtiUjnZtw_qC2x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828800" cy="29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81000"/>
            <a:ext cx="5181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Basic assumptions: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There is an after life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The future is either all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negative or all positive</a:t>
            </a:r>
          </a:p>
          <a:p>
            <a:pPr marL="342900" indent="-342900">
              <a:buAutoNum type="arabicPeriod" startAt="3"/>
            </a:pPr>
            <a:r>
              <a:rPr lang="en-US" sz="2800" b="1" dirty="0" smtClean="0"/>
              <a:t>Some allow for an in </a:t>
            </a:r>
          </a:p>
          <a:p>
            <a:r>
              <a:rPr lang="en-US" sz="2800" b="1" dirty="0" smtClean="0"/>
              <a:t>	between state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r>
              <a:rPr lang="en-US" sz="2800" b="1" dirty="0" smtClean="0"/>
              <a:t>This requires a leap of faith, </a:t>
            </a:r>
          </a:p>
          <a:p>
            <a:r>
              <a:rPr lang="en-US" sz="2800" b="1" dirty="0" smtClean="0"/>
              <a:t>hence on faith, multiple religions have equal legitimacy.  </a:t>
            </a:r>
          </a:p>
          <a:p>
            <a:endParaRPr lang="en-US" sz="2800" b="1" dirty="0"/>
          </a:p>
          <a:p>
            <a:r>
              <a:rPr lang="en-US" sz="2800" b="1" dirty="0" smtClean="0"/>
              <a:t>The main question remains, what does heaven have to do with right here and now?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76200"/>
            <a:ext cx="28242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Heaven</a:t>
            </a:r>
            <a:endParaRPr lang="en-US" sz="6600" b="1" dirty="0"/>
          </a:p>
        </p:txBody>
      </p:sp>
      <p:pic>
        <p:nvPicPr>
          <p:cNvPr id="9220" name="Picture 4" descr="http://t2.gstatic.com/images?q=tbn:ANd9GcQXmnVzUm4eC8dOiVtXSfGx2KeyCO7-8v4pO7yBSLPIjvc8THz-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2" y="3657600"/>
            <a:ext cx="3204328" cy="21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554" y="5791200"/>
            <a:ext cx="15616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Hell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222" name="Picture 6" descr="http://t3.gstatic.com/images?q=tbn:ANd9GcTcL_uLKVr_Isl64WNWbVWZ3RiJ-O1plXHvmkE1cXRW0VmDB3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9669"/>
            <a:ext cx="3052835" cy="22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1005" y="6400800"/>
            <a:ext cx="321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smtClean="0"/>
              <a:t>Maybe its how I act right now?)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136" y="-16826"/>
            <a:ext cx="5908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 smtClean="0"/>
              <a:t>Classless society</a:t>
            </a:r>
            <a:endParaRPr lang="en-US" sz="6400" b="1" dirty="0"/>
          </a:p>
        </p:txBody>
      </p:sp>
      <p:pic>
        <p:nvPicPr>
          <p:cNvPr id="10242" name="Picture 2" descr="https://encrypted-tbn3.gstatic.com/images?q=tbn:ANd9GcR3crxR8s5FP_rWL0-DtOeDt9DghUwRn1e32QMPJCbXiqJ8VYqf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9" y="1979753"/>
            <a:ext cx="8478091" cy="48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4.media.tumblr.com/tumblr_leecv3Pf1Z1qap9gno1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57" y="268287"/>
            <a:ext cx="3463943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0855" y="838200"/>
            <a:ext cx="5657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Will the box of class exploitation </a:t>
            </a:r>
          </a:p>
          <a:p>
            <a:r>
              <a:rPr lang="en-US" sz="2800" b="1" dirty="0" smtClean="0"/>
              <a:t>ever end once and for all? Not so far.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w3.org/2011/socialbusiness-jam/survey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6674"/>
            <a:ext cx="4733331" cy="40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236" y="0"/>
            <a:ext cx="41946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Cyberspace</a:t>
            </a:r>
            <a:endParaRPr lang="en-US" sz="6600" b="1" dirty="0"/>
          </a:p>
        </p:txBody>
      </p:sp>
      <p:sp>
        <p:nvSpPr>
          <p:cNvPr id="3" name="AutoShape 2" descr="data:image/jpeg;base64,/9j/4AAQSkZJRgABAQAAAQABAAD/2wCEAAkGBhQSEBUUEhQVFRUUFx4XGBYYFxccGBcYFhgXGBcVGhcXGyYfGh4jGRgVHy8gJCcpLCwsFR4xNTAqNSYrLCkBCQoKBQUFDQUFDSkYEhgpKSkpKSkpKSkpKSkpKSkpKSkpKSkpKSkpKSkpKSkpKSkpKSkpKSkpKSkpKSkpKSkpKf/AABEIAMAArQMBIgACEQEDEQH/xAAbAAACAwEBAQAAAAAAAAAAAAAEBQIDBgEAB//EAEsQAAIBAgQCBgQLBAYJBQAAAAECEQADBBIhMQVBBhMiUWFxMoGRsSMzQlJigpKhwdHwFBVy4Qckc7Kz8UNTY4OTosLD0jSjpNPi/8QAFAEBAAAAAAAAAAAAAAAAAAAAAP/EABQRAQAAAAAAAAAAAAAAAAAAAAD/2gAMAwEAAhEDEQA/APswAipACuCpiKDleFer0ig9IqIFeu3QFLbwCfYJ/Cs70n4oyrhshKi5iQhg6kBLjKD4ErJ8qDRmu7Vwma7QQy86i+IVBqY0J9S7+8VNqW8TO38Fz3LQHWcQtxQyMGU7EV4rrXz3hePK2xJOsj1SeVWm/GxIHgY91BvYrsxvp5mvnoxbRGd/tH86lgFN2/btFiMxMtucqoSQJ5zFB9ALg8x7RUlSskeD2tjiLgMR8Uk+qVpRiluYW61pL13TK0yF0ZQYhY5zuJ1jlQfRhbrrW/Gvnacfvja8/kYPvBq1emGIB1KsPFB+EUG7iuEVmMF03BEXbZH0kMgfVOvsJrRJiFYAqwMiRGxG00Fy1HKakO+vRQWKwivEiuZqrxGKVRrv3D9aUFoil2M4yqkqupG55D86XNjWzSGIDPeBBOmhQj2CR9agMTdUEyyj6w0++gNbjTayZ0PZjSI7qC6SCcJhG+birRP1g6e9gPXVC4i2THWW/wDiJOv1qu4sQ3DFO+W/h9fFcVZUn3+2g19hwVU94HuFWA1RgW+DQ/RHuirs1BxtqAxqgsniHH/KtHA0JjR2k+uPahPuFB85wnxS76Hc+Zopm05ffVGFSbQ8/wATRDW9OdALef1URwT/ANdh45u48/6vePd3gUNeAgamSYP68qttMFuK9t1V7TGCRmAOV0MiQdnYb0GovmGJ5ljsXiZ7+qiZA0jfvpJ0mszjX7zatGP+KD7qJs8cunVhhmJ3IsN6/wDSmg8ZdNy8blwrLBE0VlHZL5RJY6kudPKgU3ewfOuBCdVVmExIRyJgGCVUiYI9tEcRtePP2026P8Re3ZyAghnbsj0ohJIbUGO6BtQIFuZS0yIHNWH94CtVZcrgV11KESB34mG9oJrnSVBcZGcAlbQInX0mYmJA3yjlRd2yP2PyZ/uxRoNFh/QX+Ee6uioYX4tT4DT1CrARQevPlQnz91ITca67ADMdiNAIjfXT1U64gTkbTu386TcHY/tDeVAFZ6NW/QNsE9bcMdmBmQNA7O2tSbolB7FtR5Xbojx7BFEYq9cJc6qRc3Gm9kflRPFGY2rRkySoMEycwEzB76Cix0ZM9ogjuz3z77lD8RhOHYgR8UWOn+zuK4+6Kc8NtFbl3wIA37p50txtmcNxFTtNyPXh7TD7zQPMB8UvgPcYq0nnQnC7hayp75+8k0YDJFB5moXHnW1PNz99q7+VGZu4TQPEjrZ/tD/hXqDB8LU5LQUSXcrGmnpmdSOSkR5U9fg17bqj9u3P96lfRZpOH3HwjCOY+Dv91aa612RrcKm3IYSMrjv110HdQZvH4AoYcZWGo1WREaypMHtD2026I3Bbwrlj6N65qI2LllEyPnVV0xJF63/Zn72X+VWdHsUUw7FVk9aR68lszAgn1UDUcbSflfaT/wAvxoDpY/WYMFIDNctgag+jdDESCR8mrP3te5BQfG3ePuaodJrrHDWp3NxCdCOTfJJMeRNBj/2N7hkxAp1wb9nS2ReYq+YkAG7qpVNStvsnUN6QNHcOwGG6rPdzSzuslnElWOnZPzQKmbOCGzMPJrtAHxK6l64chYhbapJVhJBbYkCTBFM7iD9jbwNw/wDyGNLcfhBauZVJjKpgknUkjSdRoBpTZh/UW82/xmoGuDI6pf4fwqduuYc9hfKpCghjFJQ/ralWBskYgeKH3/zFObjyDSz9uSy3wjASogdnaTOpNBDFpmxBVtm6swJGrLfU/wBwUbdyIgVyAoiCTuRqNaQYrjttr8rnOq6gSIVrgEFZG92PZV1/iQuWMrJcJBBJykjeYnyoHtm+jZihBPOKCv2ezigfla+2wi+9TUcNjIlksXe1HzRt4FtKlgb7XHvB7bWuygAYqcwIudoZSdJOWDr2aDvRt5wlo/RHuBpmAe7zpT0TWMLbHcAPYqj8KKTjlk3TaFxc6iSOWm4zeiSOYmRQHgUu4i2to/7T/tXq4vSPDlwgv2yxMABhq3zQ3oz4TNC/vqxfuLbtXUd8waFOhVey5Dei0KzbE7UGS6G3e3YXc5y0+du9+Yr6LdshgVI0YaxIrE9FMEM6NAY2c2Ygg5GUMoBjYwTpvrT4dIbhMLakwCcud8uZQwBhRrBB+sKAPpRhC1y0JgZGB7+yV5+2u8Cwj9TdRWKnrpB8MlsxMHkDqKLxd+66wbbDnPVNoR/vKjhcdcRY6ptOZS6JnfYNQFPhbgs5AxLjXMDqdZjtED2xSvi9i4MKouSSt5NTBaCwEmGI+V31aelJB+LDKURxkc5stwtrluom2UyJnumreK8St3bAymQXXwyspDhX+adtD7iKATCvGDaUV/hmBDkQJaZ1InlsflUvfErmAFnDCTpABjx0ue6irHF0t28ua4CXLTbUnkNND4c64/SJeb4n1J/+tNaCPH2IvDNE5UmJAntTAOsUzut/Un+sf/eas5xTia37hK51ChV7alcx1kgHfcbVozdU4JoIIltQQRpebmNKBvhfQWe786kGr2GcZR3xUloBMVeyrPjQ2BvkuZPye4Tv31djPR9dCcPWLk66qfeKAfi9oi8rzOYAQSdxfwv4TRljhR6k2yR2mkwDoCRI18qA4pPWN3KM3lC5/VrbpnYw5Ft11MzG8+GtAVh7GRYLFvOPZpXba/Ck/QX7mf8AOgOD2XABcvsdGYwPAA0wVvhfqj+8aBJwfH9Tgrtxp+CDsfJA55+C18vxXDMRay3bsIbuYIh9Iqhm5dIiCjMRlH0p7hW2wvSzquvsvaLMLjqQdEy5mBDMwIJykHKAdDBjliOM9KHxV4l1W2FVVQKZhQzhl3iAUXQRqT4EB1eE371u0wQdXiGNpGZhlZi2XK6iYBIJ25Gn/RPgjrcwd3trc6+7buW2ghRh+sQsCFkSojf5Q1rEteuBcoe5kPaCZjlDyTmUDYnMx02z6RX1z+i2+W4cgYQyXLiEcxDkrM6yVZT6xQPL1+4Ef4EABW2uKeR5QKo6Mp8aY3ZR55LaIPuQU1xnxb/wN/dNLOjKA2n/AIz+f4/fQGYjOI1OvdJj2LVlokTJk77zt561Y2GTmoPmJ99cXDooJVFXTkoB+6gw/EbeW+vguT7Fy+F91WYTGC1cDE/BkxcXTLrAFzUHtL4bqSNYEc43pdH8Tf41+hLvoN5H2waDY4yyoXW0H+iEUkn6wilVwydMBPmlinytAGbeBPnGtTGtBnEDD0cCqnwW1+dWvdvujWzh2WRvmt5RBBiFJPI/dT2K8u9ByzbhRO8a1Jq6DUSaCvEpK0Jh7cOv8Jn+Xrou+xCyFnwn86XvxR50sOfHtez0KCvjVq5cIt2RbllJd7haFQAoAAupYl2idOyd9qMsWsQFGa5ZJ55bNwD775NUYHFM185rZT4LSSdcrmdwNs6/aFX4ziHVsJNtVyyWdisEkBRsd4ufZoLSL0TFlj/vF++GrJ9J+k2ItEWzaNm5chetV0e2F1dspOVg2wBKjeRBGmlwHFc9x7ZCdlUcMj5lZXLhSDA+Yfu1NZ/+kXsJbeBq4TX6RiJ5SQB66DC3sQRlSdiZ8tTv5kn1nvNIeM2zOZVGsqRmZdDozDKTrEaxuqkTqCwxOK+E0JhdCde/2UvvXJ8d9x7Nx3RQa3+io2rly9bv20JV1YEjUMVykH6JyowJA7TsOen00YhLWIFsdnrlkALoGtwskxuylRrv1YFY7+jDhAuYMXCzD4XEIR85SyqJ7iGQMD3zW1TgwNxblw9Y6AhTEBZ1JyydSdZJMcooDcQJtuPon3GkXCeICypzbPlYRGkWbSkFSQQcyt7a0K16Z8Y0/H8RQLB0htnQAk/xW5030z1xukFsAzEc5uWf/Oi8ciG2esgLpJJiNRBDHYgxB74oHEda2EOSTcIIBG7CSFaIgZhlJH0qDLY7G23Pxls5UUsVcMqszXXYFl0Ed+1UdatwRbZGLQoAZTOcgCIO3jWu4XgFWzAWSwHWEiS7RDByd+6DoBpoNKXdH1S3evWLTFrdoggklurZ5zWA5+aVnLMjNrrQaBudeQ1EV5aCwCvRXhUpFBA1ypFajNBJqAbiiEdlbrAd1q5/1AUwioldKBdbxOa9bPVuoyusuoXfI0RM/ImpYi0evVwYBtuDprKmUafAPdEfSHdRN7ChwASwymQVJU8xEjke6gMa62ntqCc1wXAMzE+jbzHfwH30FfRzCvpcYKqtYsqIMlmAd2cnKIk3Nu8mkX9LOMC4MCJJu2o05i9bP4Eeuk+H4xft2kC3roARdCwMabdoaDuFZPjnSDE3COvvNdRXOhCiAPRaFSGy6nf20HbWHEeI7pO/KI22pddtwCxMAamY0X7t9aMt4sFlCwew5MDQRbMGR4mrr+Ce5bc5M1pew+UHMWYA9kaHKqkSV1logwYD6b0Ic4ThtlLq5bhVrjAkKq52L9pjoIVlnuNEW+lPXOEs3gWOoQWWjnM3LsLyMeiYGxmvnTcYv4m2LbXTedfRzjKLcQVa4MoJYEDtEZjGgGprS8HYWFhbSu3O473MzGNT2SAvkBpMUGoPGLoJm4BBg5gggkaDQc+WvfvEUCcUoZmcYdi5kl0AkhVQekBpCgxJ8zpVH78uDa0p/wB7f/8AKvWukTD0rCz9HE4jy5pQHYe8GiMPh21iUtgifE6AVZi8Vh09NMGW+UkAup5gqiOfupe/GUZWV8K5VtGC4g6g94JWag2Iw5TN1GJQZimVLluAQociM5AEMN+dAy4ViLF52VbCKVAM5QM2pBgZVOkDlzFUcawotvb6ktb7BBVGZVgEEDIDlGubYAkGswOu0JNwZjBhrQmDmElO45T5jnVt+xcuGWN2QIEYgjffaaBpgeIvbuqSbjjtZgGzdnq2JbKza5TlMDXTatih/XKvmFhLqXs2Z3EaK9y2wWZkwyQTqd++tj0cx1+6SbkFBI/0chuyV9ADSJ9ooNCKk21VzXjQSDeNemoCuzQEXLdVMKJLUOdNe6givOs/0gP9bwfdmceWcJbn/nj10bxnjqYcAHtO0lUmJA3YnkPHziYNYy50hu4o9aiM6Wj2Wtr2ZDLcZREzHVAEzp4UCzFJkUz8ksPsuwA9ke2sRx8lyEt6Mx18FMyxjbnvua+l9I+Fl3uqEdgLkwozEhocachBI+oazC8Ce0WJs4kS2Ys1tGknbNuWjYAiBFAq4PacuLwA6sZrKSDNxmQ5nBkCBAUHWTPdWp4LfnD3IBg3nHq7I9kAe2gV4hcbrENokBVa3cyqnbHyGQlRy3UAAPEaUNgsRctXSGR1tOSSxhgsABW7BJEwJEHXnQaqxZnWNqMRYGsVVY7KKTOVhIIDNM6iMgMipviFA1zT/Z3R/wBFBeFFU4iFWe4E+qP86iMWvzvuYe8UPdxq82WI5sB/e3oHmF4NaTCyhVMi52ZichntP1jE6bzmGqiD2gYIuJXKqZZKu7uJGnxaLow7LTlnSmXRXEdbh+rch8gyGDMqZVTIjQqPUQwkwCaL3Erdu++FK5lZrY7RknO6sxOvpHrHbMNjHdQILl/XUQf1GtTtXzI0jXlvXblnvggFhPfDFZ9cT66jbSG/W1BG6deW+4284/CtN0PB6p/7T/oT86zRGp2jmK1HRH4l4/1v/atUDpq6K8RUooICpAVGpCgIJoTH4vq0Jgsx9FF9J25KJ28zoBqSBRDNSXjWAuO6shGhGgHa0lomYg9oT8nQwTBAZHpDwa9iMUbNt5dgty67GAiKyzaWJ37SjkASfPQWA1i0LaYIrbXsKqtay9owIzRoSRuPla014dwgWmuOTmuXmzOx8FVAq9ywi6eFX49ex9e3/i26D5/gOPEOXZcTdzqoGZcIqgCSNLIBJGY7jmaZrxB7ltbiYdmtsxWc6xIYqRt3g1nNsvgI+yT+VP8AC9HLCcOtFbezAwCVGt0yCVgkaxExFBm7dwPEKFLkqssNSCwiQInsn2V69Yvg9lEPfNyPdQ3BCBbw2g+MOg2EC7oPKI9VaaOcUC/heBK2stwLqS2QQypmiQhZZALAt9Y8ook4AcpXyZx9ykVc5qQOu9AOMDBnO8/2t33FyK89q5Olx/tGPvFFJan/AC8K8QNudBfwTHNbuoWIy5wjTG1yE3EbMbZ15LVvGrmH/ahfFwtlysy21WC1ogrN5iLaghQDOumh1oC1wxr15AGIzMBpOgDZ2YcgcoaJB1VNRFbWxwOzbGZUlhqGaWYHvGb0T5RQYKxivglkEMujqZ0nUNMDMCPlDQmQDoauCyN6L6Z4h1vKTOXLoTJGm/t2IoOw2/sjltI15gggg8waCAGp7/1tTjgYY22VGNt2YXCSyZbam3aOwJzmNNdPSOgikN1tzz7q1HRLMcOwyKQ1xp7QEytuZGU/o0HMLjbjMp6xyDGmW3Oh7RJiANYFsCSU5TFMsLxZGywwYkTmgAKCC0tGgBGoI717wT5+Ggn4i18n5YAm2ZTsi3GnLyjbSvHo/aJBgqJQlVJAJtNmSTuRO4mDzoDcPfz6gEDkSInxAOsVcGr1coLsmlVn9fr1VXm0GtTUUHRVOP8Ai29R9hB/CrrjQCe4E6Du12G9JsTxdXQrntpmERmD3T3xaQ6eJJ05ig+f4pYZtx27gg+F14rXYO5f/YlRcOXBEqRdSYLZ10IAB12PhrS/HWbGYntuxk6uZkkk9i0AAJPNp8KrbjuKtKgVrRtrctr8LZfOBdvJb9NbyrC9ZpK7CgCwfALrBD1OqMWIDpC5muFQWbQnJcEwNxuaLOGvf6g6cs6e7lWuwfA2toyrfuZjqWy2pmCBpkj1UNibeMSIK3wNNFtA/wARRgsfVcztAoMs2Hv/AOoPl1iflUls3edg+p7Z/EVo16RkD4RFI20IRg3Ncl0wDGsFgfDWnNpFYAgCCAdRGh8Dt5UGLBu7fs7+prX/ANlVMW+VYur5hCD5ZXNb0YdfmiqnwSd1BkuBYwftCdm4sPBzKRo/YEHn2mX20x6ScSeziLRBOQjUciZgg+qKYY3hyLbuGDOUncjbXQiCNtxVnF1S4xtsmdlIKgnKNc2pbWAAva0O40JMUAvSDhnX2CB6S9pPMfmKw2FuEBezzyN3zBZPuF0eta1i9K8l027tsqAYzLOkd6OBHqY+VXcV4Zbu4drlpRLZXDDQko6mDI0Bgg6cztQZQpM/zrVdFL5FlgUcxcOyyPQt6a0Ba6MX2bUC2AYzN2iY5qi+9mHLQ1p+G8M6lMoJaTJJA3hRsBAACqPVQTOJ+hc+x/OrwNK9k8K6AaCLVGNamwNRigrUVapqpKtWgXcd4kbFvPoqiS7sGK20UFmYhQeQMTA56xFZYYa/fuOqWzICsbt4mXBLgaDtEgqxyfBgSNNTW8KjWdo18v1NB4O9ZHZt5BJ+SIBJnuEAkDbfSe6gz+F6N5VHWW7lw8wG6tSfBUk797T40cnCrQAH7GIkN3mVYMplpOjAH1U/ZoWdP0Jqs3lC5yQFjNMaBYmfZrQLOtuawt4ebZh6gyGq24rdBiA3gylT9pCY+xTtG/ly38K629AjbiWZlBtulyDlZCDoolhrGYRyI8qYYPEF0DHQme/cEidfLz86txOGW4uV1DDuYAweRHMHxFQt20RVUdlRCqOQ1gL37kUBC6ivG3UUuAEa+loPEwTHsBqbOJjSYn1d9ABxK4AhU73AVUTHyTOp0EDWqbmJEs6sM3WRbiTnyqqusLJIkMCRsVG+xaECNROu3n5+dD3eHW2ADDQbQSMv8JUgrp3GgW4vhtrFZc6XLb/SQgkDxAg7aEmmOJtqLXUroxQhQdAYHftP+e1V/uW0OdxY/wBte8vn1YeCWzoWukSDBuudRqDqZkGgtfiyKJYOsambbmPWoIqvB8esXWypcUt80khiO8KwBPqFcPBk2Fy8OUdc5nwhie6lrdCbG+e6NZEvt5SNKDR59K8GqmypCgSSAAJbUmOZPM1ZQef31VFWtUaAQGpqaiq6VNUoLBS+9w3PPaIUtmIAGrZcolt4G/mBrpFHjTeuWl0oBb/BwUVS2gzcubc9DI7Mr5E6iufursMmec5AJIJGSZKRm2IJXloedMHOlcFAuPBiWk3CdZAObnvrm5y48Aw7tffueIi4wgAbse+fl8wY8BEa60yFdzUAKcLIVkzaNrIBBEnta5tOyFA7o9gw4NtNxv8Am375zmIkx3TzOtNyaqigV/ut5EOSRtvCmQS0551h/txtRGI4YS0i4wEBQNdApB3DCZO88tBHMzPFcN2gA/dz8rhJ1GueNRGwff7h5zM2suFyhiWLTm7UBYgg666SQO+POjVOlTFAsTA3djcBEeO5kAmRB3B8wOWlX3MNe6uFcZiTqSYCwQsaTPok+uiwKsFAtxuGuFswYBU1UakzEE+jvGcevly9g1LoetBbWRmA3AGoA08fMkcqZFaqZaCffU6h31IGg6dqhUmqOWg//9k="/>
          <p:cNvSpPr>
            <a:spLocks noChangeAspect="1" noChangeArrowheads="1"/>
          </p:cNvSpPr>
          <p:nvPr/>
        </p:nvSpPr>
        <p:spPr bwMode="auto">
          <a:xfrm>
            <a:off x="155575" y="-876300"/>
            <a:ext cx="1647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2.bp.blogspot.com/_v-ywWpI9UHQ/Sotqn8PNQjI/AAAAAAAAAB0/4PPg9Ej0Kck/S240/dog40%2B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9708"/>
            <a:ext cx="4098488" cy="4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encrypted-tbn1.gstatic.com/images?q=tbn:ANd9GcT6cqrnQC0Z6WU4HoooJiwpA91Xy8Lbs4ylR-i-KFy_CdtdkY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82699"/>
            <a:ext cx="3762375" cy="28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5562600"/>
            <a:ext cx="50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real question is where do the servers live.  If you own the servers you own cyberspace, the cloud.</a:t>
            </a:r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4267200" y="6297168"/>
            <a:ext cx="673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://designyoutrust.com/wp-content/uploads/2011/04/calvin_swastik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1204"/>
            <a:ext cx="8418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Men/women are </a:t>
            </a:r>
            <a:r>
              <a:rPr lang="en-US" sz="1400" b="1" dirty="0" smtClean="0"/>
              <a:t>not</a:t>
            </a:r>
            <a:r>
              <a:rPr lang="en-US" sz="6600" b="1" dirty="0" smtClean="0"/>
              <a:t> gods</a:t>
            </a:r>
            <a:endParaRPr lang="en-US" sz="6600" b="1" dirty="0"/>
          </a:p>
        </p:txBody>
      </p:sp>
      <p:pic>
        <p:nvPicPr>
          <p:cNvPr id="14338" name="Picture 2" descr="http://www.hgalert.org/pix/lookH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6" y="990600"/>
            <a:ext cx="430892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greenstarnews.files.wordpress.com/2012/01/genetic-engineer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061" r="13267" b="7546"/>
          <a:stretch/>
        </p:blipFill>
        <p:spPr bwMode="auto">
          <a:xfrm>
            <a:off x="216685" y="5410200"/>
            <a:ext cx="1183977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marymeetsdolly.com/blog/uploads/mban1450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67141"/>
            <a:ext cx="4114800" cy="4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4.bp.blogspot.com/-bO3QMbWawi8/TgjxZUzdOXI/AAAAAAABkN0/cxq12gr2Z00/s1600/NuclearScre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990600" cy="13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mondata.com/action/images/meatrix1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05500"/>
            <a:ext cx="381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thetechnologicalcitizen.com/wp-content/uploads/2010/04/toxic-was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43" y="5867400"/>
            <a:ext cx="92195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3192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But, utopian visions and beliefs </a:t>
            </a:r>
          </a:p>
          <a:p>
            <a:r>
              <a:rPr lang="en-US" sz="5400" b="1" dirty="0" smtClean="0"/>
              <a:t>fuel the revolutionary process</a:t>
            </a:r>
            <a:endParaRPr lang="en-US" sz="5400" b="1" dirty="0"/>
          </a:p>
        </p:txBody>
      </p:sp>
      <p:pic>
        <p:nvPicPr>
          <p:cNvPr id="15362" name="Picture 2" descr="http://bakolokongo.com/portail/wp-content/uploads/2011/09/Pierre-Mul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19" y="1985674"/>
            <a:ext cx="2941281" cy="42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3.bp.blogspot.com/-LpPxOR85ncA/TnAXxNr31oI/AAAAAAAAB_Q/TsvqPXSxvl0/s1600/che-guevara1232976553.jp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34" y="1985674"/>
            <a:ext cx="3428466" cy="42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blackpast.org/files/blackpast_images/foreman_jam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r="9985"/>
          <a:stretch/>
        </p:blipFill>
        <p:spPr bwMode="auto">
          <a:xfrm>
            <a:off x="133539" y="1979370"/>
            <a:ext cx="2381061" cy="42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24600"/>
            <a:ext cx="865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Of course, we’re fighting for a future that has never been, but must be our goal!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59" y="304800"/>
            <a:ext cx="8588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And other dreamers as well…</a:t>
            </a:r>
            <a:endParaRPr lang="en-US" sz="5400" b="1" dirty="0"/>
          </a:p>
        </p:txBody>
      </p:sp>
      <p:pic>
        <p:nvPicPr>
          <p:cNvPr id="19458" name="Picture 2" descr="http://t3.gstatic.com/images?q=tbn:ANd9GcSYPpl929WiXV9S_GDm56jbo2RLT0OTAhGz02yZ-QqPBwxKA3d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r="3860"/>
          <a:stretch/>
        </p:blipFill>
        <p:spPr bwMode="auto">
          <a:xfrm>
            <a:off x="5957180" y="1467416"/>
            <a:ext cx="28156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1.gstatic.com/images?q=tbn:ANd9GcSMcikF7aYZ1zxgBuV-Zd_8a10QNBPl-KsJu4fiNu85CQaQH_Z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7800"/>
            <a:ext cx="29660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t3.gstatic.com/images?q=tbn:ANd9GcToa1YFLPDw6HEY3m3hfTp8NLh8CTZU-bkzIDE6XE4lA_rMHfP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9" r="13354"/>
          <a:stretch/>
        </p:blipFill>
        <p:spPr bwMode="auto">
          <a:xfrm>
            <a:off x="3505200" y="1495425"/>
            <a:ext cx="2218099" cy="45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9715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u="sng" dirty="0" smtClean="0"/>
              <a:t>Matter matters</a:t>
            </a:r>
            <a:endParaRPr lang="en-US" sz="9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47956" y="1600200"/>
            <a:ext cx="619002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other words no matter what we think about </a:t>
            </a:r>
          </a:p>
          <a:p>
            <a:r>
              <a:rPr lang="en-US" sz="2400" b="1" dirty="0" smtClean="0"/>
              <a:t>what is, reality will show up like it does when </a:t>
            </a:r>
          </a:p>
          <a:p>
            <a:r>
              <a:rPr lang="en-US" sz="2400" b="1" dirty="0" smtClean="0"/>
              <a:t>you fall off a bike and hit the ground.  So, there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re two realities that face everybody 24/7:</a:t>
            </a:r>
          </a:p>
          <a:p>
            <a:pPr algn="ctr"/>
            <a:r>
              <a:rPr lang="en-US" sz="8800" b="1" dirty="0" smtClean="0">
                <a:solidFill>
                  <a:srgbClr val="00B050"/>
                </a:solidFill>
              </a:rPr>
              <a:t>Nature</a:t>
            </a:r>
          </a:p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Society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t1.gstatic.com/images?q=tbn:ANd9GcQvviK3YT5uw2ly7YclzfiTrJEKo_VIgNEDpd1_to_ziJ1cXC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61" y="3505200"/>
            <a:ext cx="2848321" cy="27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dreamstime.com/corn-field-thumb7352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999"/>
            <a:ext cx="2162175" cy="32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400800"/>
            <a:ext cx="6687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The hardest thing to remember is that we are part of nature.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-76200"/>
            <a:ext cx="37688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Nature</a:t>
            </a:r>
          </a:p>
          <a:p>
            <a:r>
              <a:rPr lang="en-US" sz="4800" b="1" dirty="0" smtClean="0">
                <a:solidFill>
                  <a:srgbClr val="00B050"/>
                </a:solidFill>
              </a:rPr>
              <a:t>Environment</a:t>
            </a:r>
          </a:p>
          <a:p>
            <a:r>
              <a:rPr lang="en-US" sz="4800" b="1" dirty="0" smtClean="0"/>
              <a:t>Health</a:t>
            </a:r>
          </a:p>
          <a:p>
            <a:r>
              <a:rPr lang="en-US" sz="4800" b="1" dirty="0" smtClean="0"/>
              <a:t>Sustainability </a:t>
            </a:r>
          </a:p>
        </p:txBody>
      </p:sp>
      <p:pic>
        <p:nvPicPr>
          <p:cNvPr id="17410" name="Picture 2" descr="http://t0.gstatic.com/images?q=tbn:ANd9GcS0XJDI2NKi0lRot-sp42Ury3A7uGUk6yYqLFmRgEhU3p857TCk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34" y="304800"/>
            <a:ext cx="48093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0.gstatic.com/images?q=tbn:ANd9GcScDevLdHiPC39eRw00VZW_r8oDgrsO39E1mW0Lfb7Ch_kFU0u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"/>
          <a:stretch/>
        </p:blipFill>
        <p:spPr bwMode="auto">
          <a:xfrm>
            <a:off x="155575" y="3681536"/>
            <a:ext cx="4624655" cy="3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usariseup.com/sites/default/files/stories/iStock_000015852954XSm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r="7377"/>
          <a:stretch/>
        </p:blipFill>
        <p:spPr bwMode="auto">
          <a:xfrm>
            <a:off x="4953000" y="3681536"/>
            <a:ext cx="4001632" cy="3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1432" y="24348"/>
            <a:ext cx="429636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 smtClean="0"/>
              <a:t>Society</a:t>
            </a:r>
          </a:p>
          <a:p>
            <a:pPr algn="r"/>
            <a:r>
              <a:rPr lang="en-US" sz="4800" b="1" dirty="0" smtClean="0"/>
              <a:t>Class polarity</a:t>
            </a:r>
          </a:p>
          <a:p>
            <a:pPr algn="r"/>
            <a:r>
              <a:rPr lang="en-US" sz="4800" b="1" dirty="0" smtClean="0"/>
              <a:t>Human rights</a:t>
            </a:r>
          </a:p>
          <a:p>
            <a:pPr algn="r"/>
            <a:r>
              <a:rPr lang="en-US" sz="4800" b="1" dirty="0" smtClean="0">
                <a:solidFill>
                  <a:srgbClr val="7030A0"/>
                </a:solidFill>
              </a:rPr>
              <a:t>Gender equality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t0.gstatic.com/images?q=tbn:ANd9GcTPj0hCyZMk43kaPPmUBtPYIumHcaIPdp3OPWrwOV97PEmlKC-V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542832" cy="35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2.bp.blogspot.com/_dsnRysafcSw/TJg8F7zIW4I/AAAAAAAACSM/Pi5kmM0HpJU/s400/AfricanAmericanFemini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deathrattlesports.com/wp-content/uploads/2012/02/MODERN-slav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22071"/>
            <a:ext cx="4038600" cy="29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-76200"/>
            <a:ext cx="8339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The box we face right now is</a:t>
            </a:r>
            <a:endParaRPr lang="en-US" sz="5400" b="1" dirty="0"/>
          </a:p>
          <a:p>
            <a:r>
              <a:rPr lang="en-US" sz="5400" b="1" dirty="0" smtClean="0"/>
              <a:t>racist capitalist democracy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425077"/>
            <a:ext cx="92164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No box would mean no racism, </a:t>
            </a:r>
          </a:p>
          <a:p>
            <a:r>
              <a:rPr lang="en-US" sz="5400" b="1" dirty="0" smtClean="0"/>
              <a:t>no objective class relations, </a:t>
            </a:r>
          </a:p>
          <a:p>
            <a:r>
              <a:rPr lang="en-US" sz="5400" b="1" dirty="0" smtClean="0"/>
              <a:t>no limitations on freedom.</a:t>
            </a:r>
            <a:endParaRPr lang="en-US" sz="5400" b="1" dirty="0"/>
          </a:p>
        </p:txBody>
      </p:sp>
      <p:pic>
        <p:nvPicPr>
          <p:cNvPr id="12290" name="Picture 2" descr="http://www.freedompress.org.uk/news/wp-content/uploads/Freedom-anarch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1630"/>
            <a:ext cx="4218751" cy="29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3.gstatic.com/images?q=tbn:ANd9GcR2wA4RsFVEOtrjjXtaAwh0rTkTgNEdyj-dDsCnB5LlMO7FdT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1"/>
          <a:stretch/>
        </p:blipFill>
        <p:spPr bwMode="auto">
          <a:xfrm>
            <a:off x="4876800" y="1621630"/>
            <a:ext cx="3923168" cy="29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BAUDxIRExUWERsSFRcYGBcVFBcZGBghFhcUGRgXGyYeFxklGhUSHy8iIycpLSwsFR4xNTAqNSYrLCkBCQoKDgwOGg8PGiklHyQqKi0sMS0sNCo0NDQvLywsLSw1LywwLS8uLDQsLCwsLywsNCotLCwsLCkpLC8sLC4sLP/AABEIAOEA4QMBIgACEQEDEQH/xAAcAAEAAgMBAQEAAAAAAAAAAAAABgcBBAUDCAL/xABGEAABAwICBwQHBgQEBAcAAAABAAIDBBEFIQYHEjFBUWETcYGRIiMyQlKhsQgUYnKCkhYzssFDY3OiwtHw8SQ0U5PS4eL/xAAbAQEAAwEBAQEAAAAAAAAAAAAABAUGAwcBAv/EADcRAAEDAgIFCwMEAgMAAAAAAAABAgQDEQUhEjFRgdEGEyJBYXGRobHh8BQywSMzQvFDkhUksv/aAAwDAQACEQMRAD8AvFERAEREAREQBFh7wASSAALknIAc1V2mWvulpi6Oib97lGW0DaBp/OM3/pyPxIC0XOAFzkN6hmkmt7DqO4dOJnj/AA4fWO8XA7DfF1+ipGvxLFsZN5pHMhO5ucUA7mDOTvN+9dLCtWMDLGdzpjy9hnkDc+ar5GIx6GTnXXYmZVysWixsnOuuxM/bxO1i32kJHejQ0bQeDpXF5/ZHb+pcCXTvSCp9h0sbTmNiNkI8HOAPzUuosLihFoYo2flaAfEjMrZVRUx13+Nnj7FDW5Su/wAVNN6/hOJXr8DxifOarl7n1Eh+TCQvF2rmrf8AzKlh73SO+oVkooa4zJXVZNxAdygmLqVE3cStW6tapn8uoYO4vb9AvZmjeLQ5w1cl/wAFRK0/OwViIiYzJTrTwDeUExNaou4gsWl+kFNvknePxNjnHnYldzCvtF1EZDa6jjeRvLC6J/eWv2gT5LurxqqGOUWljY8cnNDh81Lp467/ACMTdlxJ1LlK9P3WIvctvW5JtHNdmG1RDXSmmefdmGwD3PBLPMg9FO4pmuaHMcHNIuCCCD1BG9fPGKatqaS5i2oXfh9Jn7T/AGIXFpaXFMJcZKOZ7mDMhl3xkfjidl42y5hW8fE49bJFsuxcvYvYuMRZGSOsuxcvY+pEVPaH/aEhl2Y8Tj7B+7tWXdET+JvtM/3DuVuU1UyRjXxPa9jhtNc0hzXDmCMiFYlseqIiAIiIAiIgCIiAIiIAiIgC4Ol+m1NhsPaVT7Ej0I22Mkh5Nb/c5DmuHrK1pQ4XHsM2Zapzbsj4NvukktubyG93TMiksM0fqcUmNXiMjy1xvc+08cGtG5jO7w5rjXrsoM06i2QjyZNOMznKq2Q28f01xHHJHRxDsqa/8tpIjA4dq/fIem7k1djR/QKCns6QCaT4nD0R+Vu7xNz3KQUdEyJjWRNDGjcBu/8As9V7rIzMVq1+i3ot895hZ+NVpN2s6LfNe9fwYWURVBRBERAEREAREQBERAFhZRAcHHtDIKoElvZyf+o0WP6hud459VF8NxfEsCkvE7bgLs2m7oH943xv6ix6kKxl+JoWvaWvAc0ixBFwRyIVpExOrHyXNuxfwXMDGK8WzV6Tdi/hfiE00E1k02KR+qPZzAXkhcRtt5ub8bOo8QFLF8vaQaFSUrxVYa57Sw7ey0ntGfiYRmR0396tLVXrfZXhtPWFsdUBZp3MntxbwEnNvHeOQ18eTTkM06am8iy6UpmnSXihZ6IikEoIiIAiIgCIiAKC60tZTMLg2Y9l9VI31TN4aN3avHwjgPeI5AkdzTbS+LDaSSomzI9GNl7GR59lg+pPAAr520fwyXFKuWsriXtL7ngHu4MA4MaLC3cOa4167KDFqP1IR5MlkamtWpqT5Y9dFdFX1chrMQLpNt22A7MyE++78PIce7fYjW2yGSNbYWCysLLlvkv0nbk2Hm06dUmVNN+rqTYERFEIIREQBERAEREAREQBERAEREAREQGFBdM9Cb3qaMFsjTtvY3K9s9tltzhvsN/fvnaKTGkvjv02L7kuJLqRaiVKa9/b2G5qf1qiuYKWscBVMb6Lj/jtA3/6gG8cd/O1or5f030adA8VtHdha8Pfs5FjgbiVtt2e/wA+au7Vhp+3FKQOdYVEdmTsGWfCRo+F1j3EEcFuY0lkimlRn9HpMOWyXSSozf2LsJkiIpJLCIiALD3gAkkAAXJOQA5rKq3X3pl92om0sTrS1Nw629sIyf3bRIb1G0gK101x9+OYqGROIpoiWR8gwH05rc3G1umwFOKKjZFGyOMbLWjZA/64qP6BaP8A3enD3j1koD3cw33W+Ruep6KTrF4rM5+roN+1vrtPPcan/U1tBq9FvmvWvD3CIiqCiCIsIDKLi1mmNJE4tfOy4NiBd9u/ZBC3sOxaKdpdBIx4G+xzHeN48V1dRqNbpOaqJtsdnR6rG6bmKibbLY3ERFyOIREQBERAERa9bXxws25ntY3m428OpX1EVVsh9a1XLZEzNhFwodN6NztkVDAeoc0ebgAu4DfML9vpPp/e1U70sdKlGpS/caqd6WMoiLmcgiIgPzJGHAhwBBFiDuIO8FVxBVSYFikc8O0YXHNt/biJ9OI9RkR1DSrJXH0qwIVdM9mW2PSjPJw3DuO7xVlh0xY1XP7V18S3wmesSsmkvRXJeO70Ltw6vZPFHLC4OZIwPY4cQ4XBWwqS+z3pefXYdO43beWAHhn62PzO1bq9XatyekBERAYc6wucgvl7Eq84zjkkrs4WO9EcOxjNmD9RzP5yru1vaSfc8JqHNNnyj7vH3yZOPgwPPeAqj1Y4VsUz5iM5XZflZkPnteQVfiMjmI7nJrXJN5V4tK+miucmtck3+2ZMgsoiwh5oEREAUH1l6QOiYyCIlpkBc8jI7N7Bo7ze/d1U4Va61MPd2sMwB2SzsyeAIJIHiD8irLC2MdJaj+3xLfBWU3zGI/tt39RA1t4Xij6eVskTiHNPgRxaeYK1F+mNJIAFyTYDiei27mo5FR2o9Ge1rmq1yZKX5h9YJYo5G5B7GvA5bQvZbC5+j9CYaWCN3tNiaHdDa7h5kroLzqoiI9UbqutjyaqjUqORuq62CIi5nMIiID8udYEngLqkNI8efVTue8nZvZjeDW8B38SrtqItpjmn3mlvmLKg6uldG97HizmuLSOoyWjwJjFc9y60tY1nJpjFfUcv3Ja3dnc8VPtWekD+0NM8ktLS6O59kje0dCM/DqoCpZq1oHPrA8A7MbCSeF3DZA+Z8lc4ixjoz9PqTz6jQYsxj4lTT6kunf1eZbSIiwZ5mEREAWFlEBW+k23huJwVtPld/agbgXDKRh6OBz/MV9OYZiDJ4YpojdkkbZGno4XHjmqI09wrtqKSwu6P1rf0+0P2l3kFMPs/6Sdvhzqdxu+mk2R/pvu5nke0b3NC2+FSOejoi625cPI9FwSVz8VEXW3Jfx5FoIiK0Loor7SGLbUtDStzIa6dw6uPZs/pk81vYXRCGCKMe5G1vkLE+d1EdPJfvOk7m72sljjtwtEwOcPMO81N1mMdqdJlPf8AgxvKWt0qdLvX8J6KZREWbMkEREAWtiGHMnjdHM0Oa7ePoQeBWyi/SKrVums+tcrVRzVsqFd1uqj0rwzjZvue3MDvBz8guzo7q+ipniSR3bSA3aSNlrTzDbm56kqVop1TEpNRmg52RZVMWl1afNufluTzMLKIq8rAiIgCIiAKOaS6ExVZ27mOXdtgXuBu2m3F++4KkaLrSrPou06a2U7UK9Sg/TprZSuYNU7tr06huzf3WHaPmbD5qb4PgsVLH2cLbC9yTm5x5k8St9F3rza8hLVHZeBJlYjJlJo1XXTZq9AiIoZACIiAIiID8vYCCDmCLFRTUfWfdManpXHKVj4h1dEdtp/a1/mpaq7rpvuukNJMMgZoZDwyJDH+dneav8DqWquZtT0/s0/Juto1n09qX8P7PqFFjZRaw3B8wYG/t8erZTn62eQeL9gfJysNVtq5dt11U/mxx/dICrJWMxlbybbEQ8+5QOvMVNiJxCIipyhCIiAIiIAiIgCIiAIiIAiIgCIiAIiIAiIgCIiAIiIAq31px7M1LIMjsOF/yODh/UVZCgGthno0p/E8fIKzwlbSm7/RS4wN1prN/opcX8fDr5rCo3+KvxItwejntq1bsVtSzkwj9rwFZSrvRtnY43Wxnf2k8f7ZL/RpViLGYylpK9yHn3KBtpirtRAiIqcoQiIgCIiAIiIAiIgCIiAIiIAiIgCIiAIiIAiIgCIiAKAa2H+hSj8Tz8h/zU/Vca1pbyUrBv2XG35iAP6SrPCkvLZv9FLjBG3ms3+inK/hboiu/wDgI9PJYW4PRys9L4vu2lMnAPna7/3oxf5vKnK4X2i8KMdVRVbMtqMxE/iidttPfZ5/auvQ1Qlijkbuexrx+oX/ALrL47T6TKnZb54mM5S0rPZV2oqeGf5PdEXK0mindTSCkIElvEjiGng7kfpvGfY3Tcjb2vtMvTZpvRt0S661OhDUtftbDmu2XFrrEGzhvabbivVUjgGkEtFMXNva9pIzcbVt4PJwzzVxYTi0dTE2SF12nzaeLSOBU+dh74q31tXrLLEsLfCVF1tXrNxERVpUhERAEREAREQBERAEREAREQBERAF5vmaC0OcAXGzQSASbXsOZsCvxW1jIo3ySODWtFyf+uKprSHSOSrqA8bTQDaJo3tzytb3ibZj+ysYMF0pV6kTrLXDcNfNcudmprX8F2Iubo82YU0f3sgy2z5jkHc3W3ldJQXt0XK297FbUZoOVt72XWgVdY3F95x6kh3+thiPcX7Z/qKsQlRDU7SffMfkqDm2ISTjld3q4x5PJ/SrvA6d6zn7E9TR8m6WlXdU2J6/0p9GXCJZZWtNyQHXZo596wmYtF305FQ3qG5SD9hce9oVZ6tsU7Sk7Mn0oXbP6XZtP9Q8F9DzRBzXNcAWuBaQdxByI8l8vUtK7CcZmppbhhf2YJ3FjjtQyeRbfld3JV2Jx+ejqia0zTd7FTjEX6iK5E1pmm72uWOiwsrCnmxDtNtCRUAzU4AmA9Ju4SAf8XXioDgWPy0UpLL2vaSN1wHW4EcHDPPgrvUV0v0JZVAyRWZMBv3Nf0d16+fS8g4g1G8xIzavl7ehpMNxVqM+mlZsXJFXq7O709OzgeOxVUQfCejmn2mnkR/fiuiqLoq6einJbtRyNOy5p3H8LhxH/AHCtTRjTCKraB7EoHpMJ39Wn3h8wuU7DXUP1KebPT5tOGJYQ6N+rS6TPT27SQIiKoKIIiIAiIgCIiAIiIAiIgC/E0wY0ueQ1oFyTkABvJX5qKhsbHPkcGtaLknIAKqdM9NDVHs4bthB7jIRxPIch4npOhwnyn2TV1r86yxw/D6k2pZuTU1r86zz0z0vNW/YjuIWnIbi8/Gf7Bd7V7ohbZqZ2574mnh/mEc+XnyWnoLoT2uzUVLfV742H3/xEfD0492+zFZz5bKDPpY+rrX8d+3wLnE51OPT+ii6kycvqnft8DKIsLPGVOHppinYUcrgbOcOyb3uy+Q2j4KQfZ30c7Kimqnj0qiTZZ/px3F/F5f8AtCrXTmofWVsFFT+k4PDLcDI+wz6AWz4XK+lcCwhtLTQU8fsxRNjHXZFi7vJufFbXCI/NR0Vdbs+HztPQ8Ci8xFRy63Z7urjvN9ERWxeBU99oTQ/tYIq6Jvpw+rltvMbj6Lv0uPk/orhXlVUzZGPjkaHMe0sc05hzXCxB6EEoCiNDMeFVTNJPrGehJzuNzvEZ99131XOL4a/AsWfG7aMD82nftwuOR6vYbg9WngVYcMwe1rmEOa4AgjcQcwQsRicT6erdPtXNOB5zjED6WvdqdF2aflPnUftERVZTHF0j0VirG+mNl4HoyD2h0PxN6fRVRi+CT0UoD7tIN2SNvY24tPA9N4V4rXraCOZhZMxr2neD9eh6q1hYk+P0XZt2cOBdYdi9SJ0HdJmzZ3cNRBdGtZXsx1vcJQP6wPqPJT6Gdr2hzHBzSLgg3B7iFWukmrd8e0+kvIzeWH+Y3u+MfPvUdwjSKopHERPIF/SY7NpPVp3HusVYVMPoS285FVEXrT5q9C0q4XGnt56E5EXrT5q9NheCKH4JrJgls2o9S/mc4z4+74+alkFQ17Q5jmuB3EEEeYVFWj1aC2qNVDNSIlaO7RqtVPm09ERFHIwREQBEXjVVjI2l0r2sbzcQB819RFVbIfURVWyHsufjOOxUrNud9vhaM3OPJo4/RRLHtZzW3bRt2zu7RwIb+lu8+NvFQcCorZ/fmkd8h9GtHgArqLhL39Ov0W+ftvNDCwOo/wDUk9Bvn7b/AAN7SjS+Ssdb2IgfRYD/ALnHifou/odq/wBrZmrG2bvZEd55F/Ifh48eR7Oi+r+On2ZKi0kozA9xh6fEep8lL10l4ixjOYi5Jt4cTrOxZlOn9NCybt4cdZgC2QWURUBmAudj+MNpaeSV3AWaPicfZb5/IFdAlVti0kmL4jDSUhuzb2Qfd/zJj+EAHwGW9WGHxFk1URdSZr87S0wuCsyujV+1M14byW6gNFXTVE+I1AJ2CWRE+9I/OR47mm36zyV9LQwHBY6Smhp4BZkTA0czxLj1JJJ6krfW6RLZHpSJZLIERF9PoREQET1k6CMxSjMeTZmXfA8+662bSfgdYA+B4KitC9IH0sr6KtBjLXljdrIsfexjPQnd1719QqsNb+qsV8ZqaRoFUxubRl27R7p/zANx47jwtHkx2SKa03kWXFZKpLSf/S7TQWVBNCdM72pqwlsjTsMc7K9sth19zhuz39++drCyYz471Y/+zzWXEqRai06id3b2hERRiIFyMa0Wp6oetYNq2T2+i8ePHuN110X7ZUdTdpMWynSnVfSdpMVUXsKqxfVpPGSYC2ZvAey/yOR8Co7DU1FJJ6JlheN4zb5tO8d6vdeFVRRyi0rGPHJwDh81d0cZfbRrNRyfNxoaHKCoiaEhqOTw9l8irqLWZVM/mdnKOrdk+bbfRdiHWw336Zw7ng/VoXbrtXtHJujMZ5scR8jcfJcmTVRF7s8g72tP0suvPYZVzc23inod/qMHrZvYrV7lT/ytj1OtWC38ma/6P/ktafWw23q6dxP4ngD5ArzGqbPOpy/0/wD9LYi1UR39KeQ9zWj63Xy2FN61X/Y+WwVud1X/AG9jg1usuqfcM7OL8rbnzcT9FwQ2oq5P8ad/6nkf8h8ladHq+o498ZkPN7ifkLD5Lv09KyNobGxrGjg0ADyC+/8AKRqCf9ennt1cVPq4zEjpaLSz2rlxVfIrjAtWL3EOq3dm34GkF57zub4X8FP8MweKnZswRtYONt56knM+K3UVTJm1pC9Nctiaijl4jIlr+o7LYmSfO8IiKEV4RFEtNNNG0zTFAQZiLcxGDxP4uQ8T170KD670YxMyRGjVJNRKdNLqvy5p6f6V7INLTkmR3oyEZloPuC3vH6d6tPU/q5GHU3azt/8AFTNBfzjZvEQ67i7rYcAo1qa1VFuxiGINJkd6cEbsy2+fbPB987wDu377WuhbmJFbGp6Dd67T0mDCZDpJTbvXaoREUsnBERAEREAREQFXa1dT7a4OqaINZVAXc3IMn7+DZOTuPHmKw0b03fA77tiIe0sdsbTgQ9hGWzIDn4+fNfUChun+rCmxRhLx2VQG2ZM0Z9GvHvt+Y4EKNJjU5DNB6exElw6UtmhUTu2oRKOQOALSCCLgjMEcwV+lW9VBiGBS9lUxl0Jd6JzML+sb/dPQ58wphgWlUFWPVOs+2bHZPHh7w6hY+Zh1WMt9bdvHYYKfhNeIt7XbtT87PQ7CLCyq0qAiIgCIiAIiIAiIgCIiALBK5+MY/DSt2p3gcmjN7u5v99yg0mK12LymnoIX7B9oN+H4pZNzW9N3DNWETD6slbolk2r8zLSDhdeYt2pZu1fmZ0dK9Pw28NEduQ+iZBmGndZnxO67u9S7VVqa2SysxVu1ITtxwOz2TvEkt97+Iad3HPISXVzqfgw4Nln2Z6rft29CPpGDx/Ec+VtysNbCLEpxm6LN67TewoNKGzRpp3r1qERFLJwREQBERAEREAREQBERAa9fh0c8bo542SMcLOa4BzT4FU1pf9nvN0uEy7BvtCGQnLpHLvHQO/crtRAfLX8TV+GydjiMLzbcJBsvI5tkGTx1z71JcK09pZrAv7J3wyej/u9n5q98QwyKdhjqIo5WHe17Q5vfYjeq40k+z/Qz3dSukpH8m+si/Y43Hg4DoquRhUetmiWXs4FLKwSLXzRNFezhqNBjwQCCCDuIzC/SiVZqPxWku6imZKN9o5DE497X2af3LkTV2NUuU9LMQMrvgJH7mAX77qnqYHVT7HIvlxKGtybrN/bei9+XEsRFXEetOVuUtMy/GznM+TgVsM1sN96md4PB/wCFQ1wmUn8fNOJAdgc1P4eacSfooA/Ww33ad3i8D+y15dazzlHTNB4XeXfIAImFS1/h5pxDcEmr/DzTiWOsEqu4sbxip/8AL0svfHA8jzdddSk1O4xWWNXIIWnhLLtHwjjuB42UungdZfvcieZOpcm67v3HInnw9TqYpppSwXDpQ9w91npu7ssh4lRWo05q6yTscOgeHOyGyO0lI55CzR14c1ZWjn2d6SIh1bLJUu+Eeqi8bEud+4dysvCMCgpWbFLDFC3iGNDb9SRm49SrePhEelmqaS9vD+y9i4FFoZuTSXt1eHG5SmiuoCeZwmxeYsubmNrtuV3R8huG+G14K68FwGCkibFSRMiYODRv6uJzcepJK30VsiW1F2iImSBERD6EREAREQBERAEREAREQBERAEREAREQBYaiICDae7vEqjNKveREBp6LcFd+gXteCwiAso7kCyiAIiIAiIgCIiAIiIAiIgCIiA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www.clker.com/cliparts/0/b/c/1/120657385441132693Arnoud999_Right_or_wrong_2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8" y="60960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1.wikia.nocookie.net/__cb20101225003632/casper/images/a/a8/Casper_the_friendly_ghost_4604f42d4e88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2" y="1752600"/>
            <a:ext cx="245655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84" y="152400"/>
            <a:ext cx="88140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But we cant deal with the fundamental boxes of </a:t>
            </a:r>
          </a:p>
          <a:p>
            <a:r>
              <a:rPr lang="en-US" sz="3200" b="1" dirty="0" smtClean="0"/>
              <a:t>nature and society like we were Casper the ghost.  </a:t>
            </a:r>
          </a:p>
          <a:p>
            <a:r>
              <a:rPr lang="en-US" sz="3200" b="1" dirty="0" smtClean="0"/>
              <a:t>We have to deal with the reality of life as we live </a:t>
            </a:r>
          </a:p>
          <a:p>
            <a:r>
              <a:rPr lang="en-US" sz="3200" b="1" dirty="0" smtClean="0"/>
              <a:t>it on a daily basis.</a:t>
            </a:r>
            <a:endParaRPr lang="en-US" sz="3200" b="1" dirty="0"/>
          </a:p>
        </p:txBody>
      </p:sp>
      <p:pic>
        <p:nvPicPr>
          <p:cNvPr id="20482" name="Picture 2" descr="http://t0.gstatic.com/images?q=tbn:ANd9GcT8DtuR7ESKzdHrkKf-JXrvgWIO01O7Q6o87JSkvXnA3XSZKJVM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276600" cy="26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hQVFBUUGBoZFxUXFxQXFxQUFxcXFxcXGBcXGyYeGBojGRUXHy8gJCcpLSwsFx8xNTAqNSYrLCkBCQoKDgwOGg8PGiwkHyQpLCwpLCwsLCksKSwsLCwsLCwpLCwsLCwsKSwsKSwsLCwpKSksLCksKSwpLCwsLCwsLP/AABEIAOIA3wMBIgACEQEDEQH/xAAcAAABBQEBAQAAAAAAAAAAAAAFAQIDBAYHAAj/xABBEAABAwIEAwYDBQYEBgMAAAABAAIRAyEEBRIxBkFREyJhcYGRMrHBFEKh0fAHI1JicuEWM5LxJGOCorLDFTTC/8QAGgEAAgMBAQAAAAAAAAAAAAAAAwQAAQIFBv/EACkRAAICAgICAQQCAwEBAAAAAAABAhEDIRIxBEETIjJRcQVhFIGxkSP/2gAMAwEAAhEDEQA/AIX4MKJ2CRFzU0hCCAs4KNvwslBqDZ7vefmiJamGmqshTGPqjeD5j8k4ZuebPY/mpzSCjdQCmiCtzdnPUPSfkpW5gw7PHqY+aquwwUD8GFVIli8QcQtw1MO+JzjDWzv1JI5C3uFjf8eYkEmaZE/DpsPCZn8VFxvTLarAP4J/7is+0kWW4xRls6vk2dtxFEVPh5OE/C4b36c1QzLjChTJAcXkcm3/AB2XOy8tEaiJ5AmFB2llOBLNxT/aCwm9N4HUEErQZRm9LEGKb5O5aZDo8jv6SsZw7gaNXD1GOHfds6J0kDu35X36hUchqmlXpE2IeB7u0uB9yqaRpG94gxB+0PA2ZDR/0gfWVRp1iSrnETZrFw2e1rvWIP4hDqTlhLRotvrWWb4oxM0w3q75A/mjeIfZBalLtK9NvISSbW5N+KxvFlqK2YZFlv7mnGnvl1yYO2wjkr+akHRTa0mofiG0kjbwaEOx2JOuTvYnz3V/L8TTZTdUqPGt5uSe8GjlG9ys5JOMOdX+DpzccdYo91tlrAZSyi3tHw4gTJ2b5D6rPZhxO9zj2fdby6wmZ7nxrQ0WY0/6uhI+iDkoGDx39+Xb/wCCmbyHJ1FjtRcSTcnmvUqmkprbFI7dPChebXRTKs9dTIkkj5LPaldoMJieaw4mrOl5ZnYqAXRinUXOcuqFjgSY+q2eVZg14s4eXNCaosMOCaQnFIVssaU1OKaVCDSEhCcUihBhCY5qkKaVCGD48A7an10X8tRj5FZV7oWr44pnt2nqwR6Od+azQojned0RdGGUzdLpR7LuGnVGFzSLcuZ8vxSOyBwcRGylotQbIOHMf2VZs/C8hrvXY+h+qOZvgA3E0yNnPafXVDvkD6oTVyjStDRqdr9kLt+9PmwCfxEobae0EUXHsMPpzveBF+nRVqlBXXKCoVSKBmL2VLLsY1r3vi7QBFu8ZMQT8JETsruNNlmcvvVcR79b3WvQTBD5MiiWM1cO1dp2tHldU/s40OceeymxrtT7eXsvY6AyB+oCY6gkE4qeac+0tIFVaIAaRzCjUj3zHgITSEMUlV6IiUpKRwTQrMjpRTLmkweioYOhreGrS4bCgeSpkIqjyT1O3kOagbVeHQx0FxOkj+EBEG04J/XJUy0DTPIW8OoWSzqpTU5yaVk2NJSFKU0qiCLy8UkqEEKaUpTHugKFGP4uYaj+6J7NvrvJjykLO4WhqW2q4Rxph7YDnEySAe66Ov8ATug//wAYG1bbHceKpSrQb406aLuRvLI6IhmMG4VXC4QDmAEzG46kwRrv4h2/shtth1UQbjFc4eoz3j9zU0ebyHE+0IJjsxAuL9N0c4VqE03T/FPnI/stxVIFldhhygqKZ6gqFaAAjNHd0+R+SBYWiWDUYEtMXvANjH62RbPMRpbImZGyG47FMjvE6o0ujcOEH6raC4HUrv8AP/CvT5k8vnCjxtXbrB94hOdVExBa0xuZ3APsqeLfLh4Isnydm4tQxV7IEq8V4lYEiN5TUqQqyyxltcMqNJ25+RR6pmbRzCzbGqVqqiBWvmE7Ku/EucYFj4hV3WE9VbwLOfoPqql9KsP4+J5ZqJ2JyaU9wTSFmgVkZTSpCEwhUWMKRKUhVEEKhxLZaQOdvdTJsKEI9AiOWyzdbGNdUdo+4dPmRv8AX2WjrVQ0SSufUKujEVm/zH5n81h70NYotR5PqzSGg2o2SS0jmD9EMZlDTVaarpYDtEaz032T6WZQvUsa1zpdJI2jl4+ayrNumXeKMC3s2VKbQAJEbSl4fZ+6LojUbDwFvnKEZnm1R40guidj/tZLgeInU+44BzW2EWMC3qtXXZl43NfSaZyheFFh8zp1PhdfobFSuK2tisk46YDzrDucWwJDSC7qBO/iOqzWc0iHyfvEnzn6rXZg54DtESRAJ5HqsfmLHgBriTc3J+SKjN+h+OPdYf5Wz5j9BVdc7q1i2/ux4QqdM2UTDeRHi1+kefumuKc4pgN1YsIkKVLTcAbiQoWeplTNCJ0cLTcJDPxTamVfw287orxMGpoo1hLhAAmLCd43RWjTDQB0VbDYBzXS70O6tVBySeV7o9F/G4uMPl/J1pyaQnOKQlFOERkJhClKaVVEIiEhCeVXxeI0NJ58vNZbpWwkIOclGPbI8XjmU/iN+gQ6rnJM6RHiblUcU/VqB339d5Q+pj2sI59YSbyTn9p6GHgYMCUsu/2HsDSNR4LrgEFx6NBE/QeqzHEGCLMT2rR3H/FHKVdo8WNphw0GHCJ9ZmxULczFRwmoC0zLQAB4AzJIWIRnCXJrQTJ8PkJwi1/RVr4F0HSLxIS0KJJDR5GbfJGsspiXtBlsAt/lkkEDw2U9DL5qtaBMm/iNzfylMSyas5Pw8MnGXozzssfq1GIF9/z/AFZVmZa4m+9ifVaPNqD6RqMcW97SO6Ph1m7QedpE+JVaoyKnm0fgf7pdZHLZ2cfjQ7XRVo5bCvskCJPrdOpJXWMeE/RZUnehqWDG47RC9877rPZthXPfTYwFznOhoG5JiAi2a1w15Y0hxAF2uPMEn6e3ihr8Q9rm1BOqmdTXDkRzvuuo4uCpvZ5PycUIz/8An0R5rlDqXcqlran3qcy5p0l33ZEfmEH0wr2ZY99aq6pUOsuJJFwNWkCYHOGjzhR1qw7PTF5+LqPHxUjdbF5zlN7KTioxunOTVoGOUaUrwChYey5/cCuAodlZ7qvNTq6FX2SVBt+uiru3U9XZXMhyI4hz76QwDlMklIZoOWVpHqPCzRxeLFy/L/6ad3Fg6M/1/wBkw8XD/l/6is25oHIJSEn8sjm/Eg+eLx/J/wByb/i/+n2egelNJhV8jJ8SDT+LD4f6HfmpPtrqrA8i14gR4XBPgs+6qjFCp+7bEbcvxWMkm0dH+OxR+W/wUsbUIsN4j03B9pCHtwBKJYs94ev0U2HM2RsK+kr+Sk3mp9IztfBRMoY6lHgtjmWEA8ZWexeHgI5zP7R7LczdTcDPgt1wxixVqt8nendI+q5qDcrWcEO1F8kiBEgwepg+Q/FLeRrGxmLcpoIZ7TPbaS4vh13GLhggbW3VXFD94w9QQpqtTW4u6mfdR4gTHglIaSR6lRqH/gykbqpmuOLAI+K4b6kEH0upHVoMqlRp9tWZz0hxjl+pj2RoR3bFPJz8cbS7J8kyQvif15+KK47h/SJ6KfIsM+m/U5jWgmLGNXiWSfKUUzjN2ERHK8Cfkmndnn00c6zLCAckPdTsCZIjf8N0YzeoDJF5UbyPsJHPV7d/xV82kv7dAniUpP8AVgI0z0MdeXumimFp6OWTQqA1BTDQCA9t36xJI8AA3ym26zDXkbfr0TkocaA5cfChHUkwtjdSVDN4jy2UTnShgQrlju6iDHITlrreqIMenMb0AktlmqdlsOCqY0VI6j6rEvcj/CWcCk5zXmA4AydpCA2lm2dWMZT8NcfTZVbTLtgT5A/RW6OUVXfcjzgLbswo5CI8lL9nAQI+EvbFH5b9IxJyKr0Hukfw/Uj7vufyWzdSnZQVKcb7Fb/xIIx/lSMdUyOoOQPqr2U0i0aTvcEI+WiPD8kGwR3PUz7mUDJiUOhrBllNuwdm1MiqGgQ3TqkAm+oAiBsIP4r2EaAJd6+StZzWIaQHFoPxQYmLifCUNw+cQ8l7RBFtFgCI5HeyqK1oLOTb+piYzMmmo1jQTNrteN/MIfio1OEEx0A+pCsux47R9RtmjYnczyvsFRxGZA1Q4AAW7szK0DBGIMO2I3tZaHIoZS2Bc6YPQOsT7CPdCMdSL6oawFznGzWiSfIBGcFgatINNWm5gNm6gRMHlPmg5otxHvCUXNWFWiArODxTWag4AztIJbqExqAuWyRMX+Yqiom1HBKxbi7R6HLGOSDiwZmD4kj9fP5q1wKGtNR7+rWj8T9Qh2ZvsrfCVMltXoS0esEz57JmCtHC8qSUkg/mdWJeDzOlon4QLkHqmYnKppsqd4O0/dOmZEgzHrHiVLitLQyKlxy+JpO1iO8PJwTczzVxpAO3hapw6FHUuzOYfAh9SHmSQSYtJA3/ANkLzvuEMB7gIOno4j3Nh6Sn1KwNTvOIHUc/DwVHNcVqLWgaQwCP5jvJ90eL1VC85KtD8xqBzhpcXDQJBvpdzAPMWCH9mFayyhrqaSBt1i6hx1IMqOaCYBtN7cgT1AsfFF4vjyYCVvZG4jZQQlLl5lQgyFkyWsCYlXmuVVtY+CcK/wDKEeLoE1ZbdUsnMqSqjq1to9VJScls+5Wdv+OnWPj/AGdxbTSvaptF0rqUrp0eZspabqw1gcLpKmGI2uvNqARIiFVFlPNMsAp1HNJENcYG1geSzmEZZajOngYaoZ3bH+ogfVZCpiQ1qR8pLkjpeH9rbNLwhw23E1DUqN1MpmA0/C58T3vAAi3MnwQT9oHD3ZYslukiuC/SCBpdseliRPutB+zLHuP2hrXAAaHmRJ2cLcuQ/BarMcipYxs4gXbIY9stLR0HtzkFahBcUl2DyZGsmzh2Awji6owMLpbqhonSAQJ8rj3VKtklbVoZTM+JYPXdbbOeE/slXtKdbX3XCC0Cx8nX26KjkdcPqNkiSOgBk7/7ILi1NRYTnrRf/Zvwr2FZ1SuNVXR3OYaCYeQeZi3qeqM59lgeDWf3yDPZn4WsFg3wPMn0WkwWH0gQOV+X+9yPdUOIQ80nBjbRcmQABczy9OfRHnj46YOM3do43jMc6jXc0ElhMtnoeh85Hon1MbK9xfhu810mTNjuJv6iZQJtYhIOCeztYfKmo0y5i8Ra60XB2GcKcmQKri4REw0AA36lZLD/ALyo1p2Juun5JhQQI5bDoBCPjjRyfOzu6QLxz3PmIBBIDiJkAx9EKr5dUcILy/waIC3FTh4gnQQGnkZteT1kXUtHKQ2JM+kBZ4O+iv8AKxcbb2ZHJOCA866sxyHUm3sFRz/hUMh+k9mQZi5Zc3PgRB91ts2z+lhxe5Ew0czEAfiT6Lnmb8V1q/dLxTZtpYBMdHO3KLVC0JzyS5egOSGPltiNvLa9+iqYhoLiSZJMnbcqw2iSe67V8/YqQYeRMQrUtUMNNg0tCYYVivTA2VcqzJZY6yfKhpmyfKsySqxSVZhU7Cg5Ns63hKo3+TvpbfzT2FSdn+JXnMHVdfo812SNaCm1qQIUZA31L3ZjrPqqsugRxVTDcNA5vb8yfosBmdN0WK6FxPSBw7iORaf+6PqsXiaMhc7ydTOp4e4P9lf9nfE32fGhtQw2sDSJOwLiCwnwDwB6ru9Iw0eS+bm5ax+KpMqvNOm97WvqCJY1xALr2tMyvoNgcyKUl7mgCeZAHxE/XqiePL0wfk0mjIcdYuHNB5H5mPqguQcOBznVjJptBcGtFyR0PTdG+Icgq1amqp3WCS0Ague8fC3yuT6BazDU6WFoAtEMY2ZveBMmeq1Li5vn0hdz+mjP586o91OlTltRwDiJB7NoMiSLFxcATy7oF91JhM0p4qjqD2nTIe0uA0OaYMgmw3g9FFltBwZWxD+4+rPOzBH4aQY8wVzPPMqdSkgAwDbq0fWxKzKbklKgmP8ABW45x9KpiNNIhzWTLx8LnGJ09QIAnmZWZITzV1FTfZSk5tWdbBjlTspsqaXA9D+C69kD2NaNT2jlcgXPnzXJ30Oq33C9ftcNT7QNAY5wJI/zGjnbY3AJ/uiY2c/zsWrNtlmZtfiOz0hwaCXEEbi0QfG3mreeltOi9znaWgXcQBykzaDGyxrm0muqFlR9IaREOiSB8EAXvN5v4rPZ9meLr09LqjnUWX0lzPiA/hEE2jr15o3o50cSbAmbVHVXl5JDYkDw3v4lCZkwP14o72Ze0NI9UrcoawAkhDs6Sh6QNGXDlPmlxdTTAJJV7EVv4eW9r+ao1oeDJk8li9m6pFWpBaZuRfzCip4EP+Eweh6J9BouD1sbzHPwj81awdYAxpE9QrejHfZSbgH8hPkldg3jdp/Xkij8THI2t+ioH13u/IKKbKcUD2tPQ+ynplT09TdiR1U1BhPU+iqSvYzhz/Gqo73iK1NgJqVAAPGAgGL40wTLDU/+kfXZY/i/O216pFIaaTbN3l38xnryHIeqz7mpufkbqJzIYNbOhHj7BHelVHjAMeNijdIYepSNWnWb2YuXFwAaP5p29Vx5ec0ER+H9lleQ/aNPD+Gbr/E+Hql9IVWuBBAcCQDPg4C3iEOoVQRYrJGmByCt5fmPZuAJ7pPseqBklzGcH0MI5tl2sbforr/CefDEYEPDi59Nml8/E1zWc/USD0I8Vz2lT1BJl2aVMFX7SlcOEVKZ2e28T5EmDyk9VMU+LphM+NzWjpuUVHENa4HYPJcSSCQLSfElS53i2kCmRqBIdUEkd0QWgkDm6PZB8u4ro1H0zSqR2jg1+Hd8TC/mwRtq6SO9y5EM2o9odNNpLiRqcNgOcmYnw3TTxzWOouzmU09lPNXfaKJFFtrBjdog96QOl/Zc6zyoxtKu5rtQZ3BvJOxsbjYrolei7D0ezBDXPkCDalT3dB+84zy2n3y/EeUsGHinT7XEua1oAIDaZP3bwJk33N+SHNKW/dBoNWcaY+ESoYuyoGhDi10NIMEGxBHUIhlppNdLnB0cuX90q4WdSPkfGuwhQyKvVbqZTJB2JLBPuVr+GuH63ZMolwpPAe7eQZqDUO6Y+HQfdDKHFdEADtGjwv8ARajh3GNxVEupOBcyp3dwXaWjUG+bXkecJiOOMejm+TnnNbIGcKPqFwqV9AbLtcOLdoJ33i3JDsZwfUZTe55aWtHdMEFwAJEA3ETNpW7rVACCxpt8TLgmmRvDuRB38QVDiHUxSPZvfIpva2k5uq7mkECDLSZ8pWmJRyO9mBwuTNLbfr3VlnDw0S8yfp5JcHiWiBOk9HWny5FXsRXBG4HmYCUUq0d/insyWY4Joda3hyQLGtM92y1+NZTgkPDj4XHus+aYMwqtojimgOW3gC/4lT4bEloggDryKmw1PvloAmoQ2T90E3I8SBHuocXQLXEAGBAm/IBbuxeSrZao4xvOR57Jwe3kR7/oocxs/wB7fNEsLlZLgLk9BHzKnFGU2yzSpbbKVzg3ciPZW6XDrm3DQZ5BzZjmZUdXAPaTNNxHUjfpsq4tG2nRS0SU2pTgJalYJGvDhG5/FaAkEeKSixz3FrGlxG/QeZ2CJ4XBUzVbRc6CCHVHbASJbSB5E8z6KbMM3aJZh4Ab94ARP8oO/mrooof/ABIaR279DeYEifAGJPotZkHCba1IvDDSox/mFvfeOrA68fzG3mncC8GB4+04kFxJ/dseJba4qODvik7A2tN5EdAxjA9sgw4AA7xP9Mx6o0IptpdgpZFdGOqYNlI6aclgAA1GTYczzQ3HUpR3HZVUbqeYcw8wI09NQm3QHa+/JBKr48il5J+0P4ZcooAZvT0t1N3F7dQi3DHFNSnVpmpVc6i4C8gkAD4Q83aJj3ndR1tL4YRDjJHjHJBsuwehz6NTuCdVN52YZ2MXjxVpvomSEX2dqy3EnFuB1DswJLWkix+CTuZh3Sw2Vms4CtpDAGMbBfy1G+lrYiALk9fJYbgPO+xrmg50sN9bdjVIDQHEbANB58lvM2wA7Go0b1DeSBqkguEmwBEj1TkJOVbS/JzZ3F0c34+4PZi2/aqLGNe4wHNLh2xAIg0yIae6e9PmuSVaLmGHNLT0cCD7FfUlSnTfSa5/daQIBiROwlce47wWErVB2dSprYNIOhjmxJMEyCbk3uqljcp/RsuE/wAnN3Faj9n/ABB9nrFrrsdfeNLxYH1BPsOiC4/JK9FofUpPax2zy06Tvz5bc1vOBeBKwpMxDjTYK/wB8kubeBtDSbkCZIQqd9BJVKNG4wnEstGnVexDpLT4mBtf4dl7DVQS0l9MFt4c6Ig7bc/khlPLWsc4EgCAQWy2xJkafhsR09+U1TM2NMgAxcPBaCD5xy6KpSrsVXjybAeYcPPLngVnaQ92poDNNifhdpmITsdlDDTYSSTO02IRI5qHOeXz3zJJIMki9x+vNVsdpqMALxAsBpEgGRMgjml3bO1jS4gqrk2IewMa9gaOrSDHiWuv/pCC5hRFJmgXI3d1K3D8W1tENDtUACTEmBuYXPOIMeCSB1VO2zVKKsp4aowBznnwaOZO8gfhPmqtXHlxJAiefNRV8PBAtKUYJ3Ja0LSbY2QTe591Oxh3lwhLRwLz90n1Cd2ThYN+q0gYRw2e1qTSA6Z2LhMeSsN4gDv89pdH3hP/AIzb0Qc4Z5vpcfIT8l7sXDcEDxaUTmy1JovU6ZeYaJP6uTy9VH2wbZveqGw6D+YeCr/4h0NLaQILpFzO/wB4+KucL5MX1QHEAG73HpyCwlZhsO5Dkumma1Q6nFxPlP3j4lSjIRiKgLe68va138MO2Ji+qDv5Iz2bqUy2REEciEU4XystrgghzQC6ZF3E8/x9lL9mXpWzeU6V/uub3rzsZgAg84keaH5w8sAgCCYgiZME/IFF6cFg0/qN1zjjrj/sndlhxTe7m92p7WQYs0gNLt4+L6J2MVw+n2K1y6LWZcQMpNIquDNQI0t1Fzm7EBpncLIU8SHguB7m0mzm/wBQ5LM1MS573VHuLnOuXHcn9clGMzNKdPwuEOHX8igzg2tu2N4J8Xs02MpBw0OOlw7zHi1xzB6j9c0KfmJqkTAezc/xxYkDm08x4+SFYriFjwGuLwG7dem4PIKocwa+GfEJsQIdG5O0BASdjcpo0WB4hNCuxzGmHODnN5ERUYSCf6voumN44wr6Le1qFr2sILHAmSBAktEXHjuR0XG21nG5JMCATuANgOm+ylqYm104oR41JHNmk2de43zhrcDQNF0Gq0AAGQGFoJE8nDb1PRBP2YZMypVq1qgDjR0hjTcBz9XeIO8BtlzE5o9lmmAdxyJG0j1N/FaXgf8AaEcJW7zC6nVhr2g737rmyYDwSd7EEiRYhrHkhDG4rtmZQbaO14zAiqC2p3mkd5p2cOhHRD+J6bG4UgkNa0CAIAbp+HT0hGsDi2VWhzfxEFc5/afnTW/umul5vpkwB1d9B4KtNFRuzM4vig9o55IGoR6XNh4/rdCX8Vw6KbDBE3dty2j6oNUpVHvB0udaCQLD8lFTonWZBGwA5lI/GpP6uxxNroN08/cSJADdnC9xFiL7orRzOm9mnuk3iXvb66QYKdguBiWg1CZ20iPigHSPIESdgosw4VGk6Bt96THkCfi89kOUsfSGIRmgRjc2LJa0gk9Dt9EGdcy4yeg/NexNEscWncKrVcRuIWlCK2BlOT0WKhnc7KxRxNv1ZDqdZWadQQtcIyM8mgzg6sc5S1GzsPRDsPibwZj9WVjtfCPOUrKLi6Cp2WqNSDcH3KKYbEtPOEBONI5/r1UD8UXbk+QhUkU3QOwbCHy4SukZHlRZSa4kBrwHGZloIt5iFg2C48fzv+C6JXxWq2wBgDysjzVICnYRxGPa1oazvQPik9OXVafgx2rtjp1Cm1kDq+HEgeNgFhsBhi4nSNUXLZiTvE8kylxFjMNVeaYdTDtgGamECY2kExz8U143jSyLn6A5MsU+LOp4rMX9m/tGNo02NJqODgS5oElrIiJ21H0uZHBM0xhq1nvNtRmLWHJoA5AQEexfH2KqN7PWzTeWhrQCLkyCs7h6MlMzxuGmqBxr0QEKlinWRavh4Hog2JEDwS01QWLBlRXMooS4np9VSqFFsmd3fUz47IONXIJLSCzaNlHiKUfNXaNYc9lHjSCP1+uabcQCZnKzlZyKkH4qi086jZ8gZPyUGLGmzhI6q5wtT/4qkd+8B15pSeg62fQmSYkN0MiZdEddVrg+647xNX+04+q5vwvqlrQLdwO0iP8ApE+ZWqzz9oP2eo6nhmte9st7R2zDsdMG5HtI5rnXaEQRuCCPMXHyRcUJJNv/AEUqTRtaOW0mhrS2ozxbcfgZSUaVN9VwfTbXY1pOsO0PpgC7jIgkTImLi/VDv8Z0wGn960xcAagD0vuFnM3z5j21Bol7xAce7pEgmw3PKEmotPY+5xo6pntdtCrUpscXsLTpfz77WGHdTDRfnKBYHP3vx3Z1A3sHNMQ2NPIaugmei5/mtV0UCHOAdh6dgT90vp//AIUmGxVWS41HyRBOoyeXW9giLE5PQP50kS5m8Pq1HN+EuOn+mYb+F1WYA4EOEgmyc0QY/XQfVNptgwnEqFW72Vxhg06XNBHI7E+3NPdgW/dJHhurDodIKYbb+6nBIllUgtgm463V7BuaTeTOx1GPmoh0NwVVc0sNtvmPzQZwVbNJharhmTdoHuT81PRwdM/2P0VE1536D5K7ltIl0pDfQbRFg8sc2uxlQW1AyJILRcwfILXMpR3n2G4HMlY/GZg4MsSDIvJ8USwme9o1jXGHARf7x6+tkd7QBGmyTEHUYk2IIHOeS03EGTspYbUXPDxz/mJHLm33sEF4Wo/dJLNZ0veN6bQA43+7Ihs/zFbHiXBmtRcGaTqFjvLY5R57yung5Rxpf7Ec3Fzs41m2fCpSZpAkghw6EESPXqquDBmSpM4wwbUNMGRShkxBOlomfGbL2H+S1Ocpytm4xUVSHYqpsOvyFz+JCH1ajbtPNTYyr+8j+Fo9yZ+UIbmxsHDlugTYSKB+LoaHRy5eSvZTVER0n8YhUK9XVCt5Q0X62Hz/ACS8Pv0Gl9uw/Scm4hlj5fUKKibpcRUs7yP5px9C4LqV76XbKzkWIFDFUnlrnN1g6WxJ8ptKgxTA4TzUnDFInEtHSUnlGMathTPXt+01iwENdUcWgwCGucXAEDwKHuKKcR0Yqlw2d8wIQd7oCZhK4kkqdDaz4Hj80Mrt70c+f5K295Pwi55+Hh4J1LBxc7ock59EWghi6E0sKf8AkEe2JxA/JRPtZEMYP+Hwx8KrfaqXf+xDahuixjxRmxdW0qSo0HmoZTwtEPBi85UMU86xfkivDuXHE4gUtRDTcnmBHj4oTyJF0VSFE8Stjnf7O6tKDQf9pndrWw9viRJBHr6Ihkv7PNFMPxVnuNqYIOlkbki0zyWJzVaLTMXhsNrcAJ9Oi1mX5M6BDbc73+f1WlrcI06LAWtvIgohlVMDukCeR6pLiE5HDMM8mi6STDm/NI4XXl5GRhnT+Cq7hgnEOIOuJBItey2mQOIwtaLae30/ygOMR0hKvLpQ+xfoTn2/2cWxnxu/rd81Yw30/NeXlldmgZUP71/mPkFVx/wHzXl5Al0/9hV2gSiOTfEf11Xl5L4vuQSf2hWh+aTEbO/pPyXl5PPoAik/dFeCR/xR/od9F5eSmToPi+4I5u2azAdi8W6iVnsQO+7wJjwXl5TD0wmX7haY39PqlXl5NoCE8T/9XDf11/8A0oS7dKvKeikeTwkXlEQH4j/MPkj/AAG0HGXE25ry8k8nv9m/R3alTAFgBboh2ajvDyHzK8vIXoiJMwH7lnp/4lUKA7366Ly8q9kP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BUUGBoZFxUXFxQXFxQUFxcXFxcXGBcXGyYeGBojGRUXHy8gJCcpLSwsFx8xNTAqNSYrLCkBCQoKDgwOGg8PGiwkHyQpLCwpLCwsLCksKSwsLCwsLCwpLCwsLCwsKSwsKSwsLCwpKSksLCksKSwpLCwsLCwsLP/AABEIAOIA3wMBIgACEQEDEQH/xAAcAAABBQEBAQAAAAAAAAAAAAAFAQIDBAYHAAj/xABBEAABAwIEAwYDBQYEBgMAAAABAAIRAyEEBRIxBkFREyJhcYGRMrHBFEKh0fAHI1JicuEWM5LxJGOCorLDFTTC/8QAGgEAAgMBAQAAAAAAAAAAAAAAAwQAAQIFBv/EACkRAAICAgICAQQCAwEBAAAAAAABAhEDIRIxBEETIjJRcQVhFIGxkSP/2gAMAwEAAhEDEQA/AIX4MKJ2CRFzU0hCCAs4KNvwslBqDZ7vefmiJamGmqshTGPqjeD5j8k4ZuebPY/mpzSCjdQCmiCtzdnPUPSfkpW5gw7PHqY+aquwwUD8GFVIli8QcQtw1MO+JzjDWzv1JI5C3uFjf8eYkEmaZE/DpsPCZn8VFxvTLarAP4J/7is+0kWW4xRls6vk2dtxFEVPh5OE/C4b36c1QzLjChTJAcXkcm3/AB2XOy8tEaiJ5AmFB2llOBLNxT/aCwm9N4HUEErQZRm9LEGKb5O5aZDo8jv6SsZw7gaNXD1GOHfds6J0kDu35X36hUchqmlXpE2IeB7u0uB9yqaRpG94gxB+0PA2ZDR/0gfWVRp1iSrnETZrFw2e1rvWIP4hDqTlhLRotvrWWb4oxM0w3q75A/mjeIfZBalLtK9NvISSbW5N+KxvFlqK2YZFlv7mnGnvl1yYO2wjkr+akHRTa0mofiG0kjbwaEOx2JOuTvYnz3V/L8TTZTdUqPGt5uSe8GjlG9ys5JOMOdX+DpzccdYo91tlrAZSyi3tHw4gTJ2b5D6rPZhxO9zj2fdby6wmZ7nxrQ0WY0/6uhI+iDkoGDx39+Xb/wCCmbyHJ1FjtRcSTcnmvUqmkprbFI7dPChebXRTKs9dTIkkj5LPaldoMJieaw4mrOl5ZnYqAXRinUXOcuqFjgSY+q2eVZg14s4eXNCaosMOCaQnFIVssaU1OKaVCDSEhCcUihBhCY5qkKaVCGD48A7an10X8tRj5FZV7oWr44pnt2nqwR6Od+azQojned0RdGGUzdLpR7LuGnVGFzSLcuZ8vxSOyBwcRGylotQbIOHMf2VZs/C8hrvXY+h+qOZvgA3E0yNnPafXVDvkD6oTVyjStDRqdr9kLt+9PmwCfxEobae0EUXHsMPpzveBF+nRVqlBXXKCoVSKBmL2VLLsY1r3vi7QBFu8ZMQT8JETsruNNlmcvvVcR79b3WvQTBD5MiiWM1cO1dp2tHldU/s40OceeymxrtT7eXsvY6AyB+oCY6gkE4qeac+0tIFVaIAaRzCjUj3zHgITSEMUlV6IiUpKRwTQrMjpRTLmkweioYOhreGrS4bCgeSpkIqjyT1O3kOagbVeHQx0FxOkj+EBEG04J/XJUy0DTPIW8OoWSzqpTU5yaVk2NJSFKU0qiCLy8UkqEEKaUpTHugKFGP4uYaj+6J7NvrvJjykLO4WhqW2q4Rxph7YDnEySAe66Ov8ATug//wAYG1bbHceKpSrQb406aLuRvLI6IhmMG4VXC4QDmAEzG46kwRrv4h2/shtth1UQbjFc4eoz3j9zU0ebyHE+0IJjsxAuL9N0c4VqE03T/FPnI/stxVIFldhhygqKZ6gqFaAAjNHd0+R+SBYWiWDUYEtMXvANjH62RbPMRpbImZGyG47FMjvE6o0ujcOEH6raC4HUrv8AP/CvT5k8vnCjxtXbrB94hOdVExBa0xuZ3APsqeLfLh4Isnydm4tQxV7IEq8V4lYEiN5TUqQqyyxltcMqNJ25+RR6pmbRzCzbGqVqqiBWvmE7Ku/EucYFj4hV3WE9VbwLOfoPqql9KsP4+J5ZqJ2JyaU9wTSFmgVkZTSpCEwhUWMKRKUhVEEKhxLZaQOdvdTJsKEI9AiOWyzdbGNdUdo+4dPmRv8AX2WjrVQ0SSufUKujEVm/zH5n81h70NYotR5PqzSGg2o2SS0jmD9EMZlDTVaarpYDtEaz032T6WZQvUsa1zpdJI2jl4+ayrNumXeKMC3s2VKbQAJEbSl4fZ+6LojUbDwFvnKEZnm1R40guidj/tZLgeInU+44BzW2EWMC3qtXXZl43NfSaZyheFFh8zp1PhdfobFSuK2tisk46YDzrDucWwJDSC7qBO/iOqzWc0iHyfvEnzn6rXZg54DtESRAJ5HqsfmLHgBriTc3J+SKjN+h+OPdYf5Wz5j9BVdc7q1i2/ux4QqdM2UTDeRHi1+kefumuKc4pgN1YsIkKVLTcAbiQoWeplTNCJ0cLTcJDPxTamVfw287orxMGpoo1hLhAAmLCd43RWjTDQB0VbDYBzXS70O6tVBySeV7o9F/G4uMPl/J1pyaQnOKQlFOERkJhClKaVVEIiEhCeVXxeI0NJ58vNZbpWwkIOclGPbI8XjmU/iN+gQ6rnJM6RHiblUcU/VqB339d5Q+pj2sI59YSbyTn9p6GHgYMCUsu/2HsDSNR4LrgEFx6NBE/QeqzHEGCLMT2rR3H/FHKVdo8WNphw0GHCJ9ZmxULczFRwmoC0zLQAB4AzJIWIRnCXJrQTJ8PkJwi1/RVr4F0HSLxIS0KJJDR5GbfJGsspiXtBlsAt/lkkEDw2U9DL5qtaBMm/iNzfylMSyas5Pw8MnGXozzssfq1GIF9/z/AFZVmZa4m+9ifVaPNqD6RqMcW97SO6Ph1m7QedpE+JVaoyKnm0fgf7pdZHLZ2cfjQ7XRVo5bCvskCJPrdOpJXWMeE/RZUnehqWDG47RC9877rPZthXPfTYwFznOhoG5JiAi2a1w15Y0hxAF2uPMEn6e3ihr8Q9rm1BOqmdTXDkRzvuuo4uCpvZ5PycUIz/8An0R5rlDqXcqlran3qcy5p0l33ZEfmEH0wr2ZY99aq6pUOsuJJFwNWkCYHOGjzhR1qw7PTF5+LqPHxUjdbF5zlN7KTioxunOTVoGOUaUrwChYey5/cCuAodlZ7qvNTq6FX2SVBt+uiru3U9XZXMhyI4hz76QwDlMklIZoOWVpHqPCzRxeLFy/L/6ad3Fg6M/1/wBkw8XD/l/6is25oHIJSEn8sjm/Eg+eLx/J/wByb/i/+n2egelNJhV8jJ8SDT+LD4f6HfmpPtrqrA8i14gR4XBPgs+6qjFCp+7bEbcvxWMkm0dH+OxR+W/wUsbUIsN4j03B9pCHtwBKJYs94ev0U2HM2RsK+kr+Sk3mp9IztfBRMoY6lHgtjmWEA8ZWexeHgI5zP7R7LczdTcDPgt1wxixVqt8nendI+q5qDcrWcEO1F8kiBEgwepg+Q/FLeRrGxmLcpoIZ7TPbaS4vh13GLhggbW3VXFD94w9QQpqtTW4u6mfdR4gTHglIaSR6lRqH/gykbqpmuOLAI+K4b6kEH0upHVoMqlRp9tWZz0hxjl+pj2RoR3bFPJz8cbS7J8kyQvif15+KK47h/SJ6KfIsM+m/U5jWgmLGNXiWSfKUUzjN2ERHK8Cfkmndnn00c6zLCAckPdTsCZIjf8N0YzeoDJF5UbyPsJHPV7d/xV82kv7dAniUpP8AVgI0z0MdeXumimFp6OWTQqA1BTDQCA9t36xJI8AA3ym26zDXkbfr0TkocaA5cfChHUkwtjdSVDN4jy2UTnShgQrlju6iDHITlrreqIMenMb0AktlmqdlsOCqY0VI6j6rEvcj/CWcCk5zXmA4AydpCA2lm2dWMZT8NcfTZVbTLtgT5A/RW6OUVXfcjzgLbswo5CI8lL9nAQI+EvbFH5b9IxJyKr0Hukfw/Uj7vufyWzdSnZQVKcb7Fb/xIIx/lSMdUyOoOQPqr2U0i0aTvcEI+WiPD8kGwR3PUz7mUDJiUOhrBllNuwdm1MiqGgQ3TqkAm+oAiBsIP4r2EaAJd6+StZzWIaQHFoPxQYmLifCUNw+cQ8l7RBFtFgCI5HeyqK1oLOTb+piYzMmmo1jQTNrteN/MIfio1OEEx0A+pCsux47R9RtmjYnczyvsFRxGZA1Q4AAW7szK0DBGIMO2I3tZaHIoZS2Bc6YPQOsT7CPdCMdSL6oawFznGzWiSfIBGcFgatINNWm5gNm6gRMHlPmg5otxHvCUXNWFWiArODxTWag4AztIJbqExqAuWyRMX+Yqiom1HBKxbi7R6HLGOSDiwZmD4kj9fP5q1wKGtNR7+rWj8T9Qh2ZvsrfCVMltXoS0esEz57JmCtHC8qSUkg/mdWJeDzOlon4QLkHqmYnKppsqd4O0/dOmZEgzHrHiVLitLQyKlxy+JpO1iO8PJwTczzVxpAO3hapw6FHUuzOYfAh9SHmSQSYtJA3/ANkLzvuEMB7gIOno4j3Nh6Sn1KwNTvOIHUc/DwVHNcVqLWgaQwCP5jvJ90eL1VC85KtD8xqBzhpcXDQJBvpdzAPMWCH9mFayyhrqaSBt1i6hx1IMqOaCYBtN7cgT1AsfFF4vjyYCVvZG4jZQQlLl5lQgyFkyWsCYlXmuVVtY+CcK/wDKEeLoE1ZbdUsnMqSqjq1to9VJScls+5Wdv+OnWPj/AGdxbTSvaptF0rqUrp0eZspabqw1gcLpKmGI2uvNqARIiFVFlPNMsAp1HNJENcYG1geSzmEZZajOngYaoZ3bH+ogfVZCpiQ1qR8pLkjpeH9rbNLwhw23E1DUqN1MpmA0/C58T3vAAi3MnwQT9oHD3ZYslukiuC/SCBpdseliRPutB+zLHuP2hrXAAaHmRJ2cLcuQ/BarMcipYxs4gXbIY9stLR0HtzkFahBcUl2DyZGsmzh2Awji6owMLpbqhonSAQJ8rj3VKtklbVoZTM+JYPXdbbOeE/slXtKdbX3XCC0Cx8nX26KjkdcPqNkiSOgBk7/7ILi1NRYTnrRf/Zvwr2FZ1SuNVXR3OYaCYeQeZi3qeqM59lgeDWf3yDPZn4WsFg3wPMn0WkwWH0gQOV+X+9yPdUOIQ80nBjbRcmQABczy9OfRHnj46YOM3do43jMc6jXc0ElhMtnoeh85Hon1MbK9xfhu810mTNjuJv6iZQJtYhIOCeztYfKmo0y5i8Ra60XB2GcKcmQKri4REw0AA36lZLD/ALyo1p2Juun5JhQQI5bDoBCPjjRyfOzu6QLxz3PmIBBIDiJkAx9EKr5dUcILy/waIC3FTh4gnQQGnkZteT1kXUtHKQ2JM+kBZ4O+iv8AKxcbb2ZHJOCA866sxyHUm3sFRz/hUMh+k9mQZi5Zc3PgRB91ts2z+lhxe5Ew0czEAfiT6Lnmb8V1q/dLxTZtpYBMdHO3KLVC0JzyS5egOSGPltiNvLa9+iqYhoLiSZJMnbcqw2iSe67V8/YqQYeRMQrUtUMNNg0tCYYVivTA2VcqzJZY6yfKhpmyfKsySqxSVZhU7Cg5Ns63hKo3+TvpbfzT2FSdn+JXnMHVdfo812SNaCm1qQIUZA31L3ZjrPqqsugRxVTDcNA5vb8yfosBmdN0WK6FxPSBw7iORaf+6PqsXiaMhc7ydTOp4e4P9lf9nfE32fGhtQw2sDSJOwLiCwnwDwB6ru9Iw0eS+bm5ax+KpMqvNOm97WvqCJY1xALr2tMyvoNgcyKUl7mgCeZAHxE/XqiePL0wfk0mjIcdYuHNB5H5mPqguQcOBznVjJptBcGtFyR0PTdG+Icgq1amqp3WCS0Ague8fC3yuT6BazDU6WFoAtEMY2ZveBMmeq1Li5vn0hdz+mjP586o91OlTltRwDiJB7NoMiSLFxcATy7oF91JhM0p4qjqD2nTIe0uA0OaYMgmw3g9FFltBwZWxD+4+rPOzBH4aQY8wVzPPMqdSkgAwDbq0fWxKzKbklKgmP8ABW45x9KpiNNIhzWTLx8LnGJ09QIAnmZWZITzV1FTfZSk5tWdbBjlTspsqaXA9D+C69kD2NaNT2jlcgXPnzXJ30Oq33C9ftcNT7QNAY5wJI/zGjnbY3AJ/uiY2c/zsWrNtlmZtfiOz0hwaCXEEbi0QfG3mreeltOi9znaWgXcQBykzaDGyxrm0muqFlR9IaREOiSB8EAXvN5v4rPZ9meLr09LqjnUWX0lzPiA/hEE2jr15o3o50cSbAmbVHVXl5JDYkDw3v4lCZkwP14o72Ze0NI9UrcoawAkhDs6Sh6QNGXDlPmlxdTTAJJV7EVv4eW9r+ao1oeDJk8li9m6pFWpBaZuRfzCip4EP+Eweh6J9BouD1sbzHPwj81awdYAxpE9QrejHfZSbgH8hPkldg3jdp/Xkij8THI2t+ioH13u/IKKbKcUD2tPQ+ynplT09TdiR1U1BhPU+iqSvYzhz/Gqo73iK1NgJqVAAPGAgGL40wTLDU/+kfXZY/i/O216pFIaaTbN3l38xnryHIeqz7mpufkbqJzIYNbOhHj7BHelVHjAMeNijdIYepSNWnWb2YuXFwAaP5p29Vx5ec0ER+H9lleQ/aNPD+Gbr/E+Hql9IVWuBBAcCQDPg4C3iEOoVQRYrJGmByCt5fmPZuAJ7pPseqBklzGcH0MI5tl2sbforr/CefDEYEPDi59Nml8/E1zWc/USD0I8Vz2lT1BJl2aVMFX7SlcOEVKZ2e28T5EmDyk9VMU+LphM+NzWjpuUVHENa4HYPJcSSCQLSfElS53i2kCmRqBIdUEkd0QWgkDm6PZB8u4ro1H0zSqR2jg1+Hd8TC/mwRtq6SO9y5EM2o9odNNpLiRqcNgOcmYnw3TTxzWOouzmU09lPNXfaKJFFtrBjdog96QOl/Zc6zyoxtKu5rtQZ3BvJOxsbjYrolei7D0ezBDXPkCDalT3dB+84zy2n3y/EeUsGHinT7XEua1oAIDaZP3bwJk33N+SHNKW/dBoNWcaY+ESoYuyoGhDi10NIMEGxBHUIhlppNdLnB0cuX90q4WdSPkfGuwhQyKvVbqZTJB2JLBPuVr+GuH63ZMolwpPAe7eQZqDUO6Y+HQfdDKHFdEADtGjwv8ARajh3GNxVEupOBcyp3dwXaWjUG+bXkecJiOOMejm+TnnNbIGcKPqFwqV9AbLtcOLdoJ33i3JDsZwfUZTe55aWtHdMEFwAJEA3ETNpW7rVACCxpt8TLgmmRvDuRB38QVDiHUxSPZvfIpva2k5uq7mkECDLSZ8pWmJRyO9mBwuTNLbfr3VlnDw0S8yfp5JcHiWiBOk9HWny5FXsRXBG4HmYCUUq0d/insyWY4Joda3hyQLGtM92y1+NZTgkPDj4XHus+aYMwqtojimgOW3gC/4lT4bEloggDryKmw1PvloAmoQ2T90E3I8SBHuocXQLXEAGBAm/IBbuxeSrZao4xvOR57Jwe3kR7/oocxs/wB7fNEsLlZLgLk9BHzKnFGU2yzSpbbKVzg3ciPZW6XDrm3DQZ5BzZjmZUdXAPaTNNxHUjfpsq4tG2nRS0SU2pTgJalYJGvDhG5/FaAkEeKSixz3FrGlxG/QeZ2CJ4XBUzVbRc6CCHVHbASJbSB5E8z6KbMM3aJZh4Ab94ARP8oO/mrooof/ABIaR279DeYEifAGJPotZkHCba1IvDDSox/mFvfeOrA68fzG3mncC8GB4+04kFxJ/dseJba4qODvik7A2tN5EdAxjA9sgw4AA7xP9Mx6o0IptpdgpZFdGOqYNlI6aclgAA1GTYczzQ3HUpR3HZVUbqeYcw8wI09NQm3QHa+/JBKr48il5J+0P4ZcooAZvT0t1N3F7dQi3DHFNSnVpmpVc6i4C8gkAD4Q83aJj3ndR1tL4YRDjJHjHJBsuwehz6NTuCdVN52YZ2MXjxVpvomSEX2dqy3EnFuB1DswJLWkix+CTuZh3Sw2Vms4CtpDAGMbBfy1G+lrYiALk9fJYbgPO+xrmg50sN9bdjVIDQHEbANB58lvM2wA7Go0b1DeSBqkguEmwBEj1TkJOVbS/JzZ3F0c34+4PZi2/aqLGNe4wHNLh2xAIg0yIae6e9PmuSVaLmGHNLT0cCD7FfUlSnTfSa5/daQIBiROwlce47wWErVB2dSprYNIOhjmxJMEyCbk3uqljcp/RsuE/wAnN3Faj9n/ABB9nrFrrsdfeNLxYH1BPsOiC4/JK9FofUpPax2zy06Tvz5bc1vOBeBKwpMxDjTYK/wB8kubeBtDSbkCZIQqd9BJVKNG4wnEstGnVexDpLT4mBtf4dl7DVQS0l9MFt4c6Ig7bc/khlPLWsc4EgCAQWy2xJkafhsR09+U1TM2NMgAxcPBaCD5xy6KpSrsVXjybAeYcPPLngVnaQ92poDNNifhdpmITsdlDDTYSSTO02IRI5qHOeXz3zJJIMki9x+vNVsdpqMALxAsBpEgGRMgjml3bO1jS4gqrk2IewMa9gaOrSDHiWuv/pCC5hRFJmgXI3d1K3D8W1tENDtUACTEmBuYXPOIMeCSB1VO2zVKKsp4aowBznnwaOZO8gfhPmqtXHlxJAiefNRV8PBAtKUYJ3Ja0LSbY2QTe591Oxh3lwhLRwLz90n1Cd2ThYN+q0gYRw2e1qTSA6Z2LhMeSsN4gDv89pdH3hP/AIzb0Qc4Z5vpcfIT8l7sXDcEDxaUTmy1JovU6ZeYaJP6uTy9VH2wbZveqGw6D+YeCr/4h0NLaQILpFzO/wB4+KucL5MX1QHEAG73HpyCwlZhsO5Dkumma1Q6nFxPlP3j4lSjIRiKgLe68va138MO2Ji+qDv5Iz2bqUy2REEciEU4XystrgghzQC6ZF3E8/x9lL9mXpWzeU6V/uub3rzsZgAg84keaH5w8sAgCCYgiZME/IFF6cFg0/qN1zjjrj/sndlhxTe7m92p7WQYs0gNLt4+L6J2MVw+n2K1y6LWZcQMpNIquDNQI0t1Fzm7EBpncLIU8SHguB7m0mzm/wBQ5LM1MS573VHuLnOuXHcn9clGMzNKdPwuEOHX8igzg2tu2N4J8Xs02MpBw0OOlw7zHi1xzB6j9c0KfmJqkTAezc/xxYkDm08x4+SFYriFjwGuLwG7dem4PIKocwa+GfEJsQIdG5O0BASdjcpo0WB4hNCuxzGmHODnN5ERUYSCf6voumN44wr6Le1qFr2sILHAmSBAktEXHjuR0XG21nG5JMCATuANgOm+ylqYm104oR41JHNmk2de43zhrcDQNF0Gq0AAGQGFoJE8nDb1PRBP2YZMypVq1qgDjR0hjTcBz9XeIO8BtlzE5o9lmmAdxyJG0j1N/FaXgf8AaEcJW7zC6nVhr2g737rmyYDwSd7EEiRYhrHkhDG4rtmZQbaO14zAiqC2p3mkd5p2cOhHRD+J6bG4UgkNa0CAIAbp+HT0hGsDi2VWhzfxEFc5/afnTW/umul5vpkwB1d9B4KtNFRuzM4vig9o55IGoR6XNh4/rdCX8Vw6KbDBE3dty2j6oNUpVHvB0udaCQLD8lFTonWZBGwA5lI/GpP6uxxNroN08/cSJADdnC9xFiL7orRzOm9mnuk3iXvb66QYKdguBiWg1CZ20iPigHSPIESdgosw4VGk6Bt96THkCfi89kOUsfSGIRmgRjc2LJa0gk9Dt9EGdcy4yeg/NexNEscWncKrVcRuIWlCK2BlOT0WKhnc7KxRxNv1ZDqdZWadQQtcIyM8mgzg6sc5S1GzsPRDsPibwZj9WVjtfCPOUrKLi6Cp2WqNSDcH3KKYbEtPOEBONI5/r1UD8UXbk+QhUkU3QOwbCHy4SukZHlRZSa4kBrwHGZloIt5iFg2C48fzv+C6JXxWq2wBgDysjzVICnYRxGPa1oazvQPik9OXVafgx2rtjp1Cm1kDq+HEgeNgFhsBhi4nSNUXLZiTvE8kylxFjMNVeaYdTDtgGamECY2kExz8U143jSyLn6A5MsU+LOp4rMX9m/tGNo02NJqODgS5oElrIiJ21H0uZHBM0xhq1nvNtRmLWHJoA5AQEexfH2KqN7PWzTeWhrQCLkyCs7h6MlMzxuGmqBxr0QEKlinWRavh4Hog2JEDwS01QWLBlRXMooS4np9VSqFFsmd3fUz47IONXIJLSCzaNlHiKUfNXaNYc9lHjSCP1+uabcQCZnKzlZyKkH4qi086jZ8gZPyUGLGmzhI6q5wtT/4qkd+8B15pSeg62fQmSYkN0MiZdEddVrg+647xNX+04+q5vwvqlrQLdwO0iP8ApE+ZWqzz9oP2eo6nhmte9st7R2zDsdMG5HtI5rnXaEQRuCCPMXHyRcUJJNv/AEUqTRtaOW0mhrS2ozxbcfgZSUaVN9VwfTbXY1pOsO0PpgC7jIgkTImLi/VDv8Z0wGn960xcAagD0vuFnM3z5j21Bol7xAce7pEgmw3PKEmotPY+5xo6pntdtCrUpscXsLTpfz77WGHdTDRfnKBYHP3vx3Z1A3sHNMQ2NPIaugmei5/mtV0UCHOAdh6dgT90vp//AIUmGxVWS41HyRBOoyeXW9giLE5PQP50kS5m8Pq1HN+EuOn+mYb+F1WYA4EOEgmyc0QY/XQfVNptgwnEqFW72Vxhg06XNBHI7E+3NPdgW/dJHhurDodIKYbb+6nBIllUgtgm463V7BuaTeTOx1GPmoh0NwVVc0sNtvmPzQZwVbNJharhmTdoHuT81PRwdM/2P0VE1536D5K7ltIl0pDfQbRFg8sc2uxlQW1AyJILRcwfILXMpR3n2G4HMlY/GZg4MsSDIvJ8USwme9o1jXGHARf7x6+tkd7QBGmyTEHUYk2IIHOeS03EGTspYbUXPDxz/mJHLm33sEF4Wo/dJLNZ0veN6bQA43+7Ihs/zFbHiXBmtRcGaTqFjvLY5R57yung5Rxpf7Ec3Fzs41m2fCpSZpAkghw6EESPXqquDBmSpM4wwbUNMGRShkxBOlomfGbL2H+S1Ocpytm4xUVSHYqpsOvyFz+JCH1ajbtPNTYyr+8j+Fo9yZ+UIbmxsHDlugTYSKB+LoaHRy5eSvZTVER0n8YhUK9XVCt5Q0X62Hz/ACS8Pv0Gl9uw/Scm4hlj5fUKKibpcRUs7yP5px9C4LqV76XbKzkWIFDFUnlrnN1g6WxJ8ptKgxTA4TzUnDFInEtHSUnlGMathTPXt+01iwENdUcWgwCGucXAEDwKHuKKcR0Yqlw2d8wIQd7oCZhK4kkqdDaz4Hj80Mrt70c+f5K295Pwi55+Hh4J1LBxc7ock59EWghi6E0sKf8AkEe2JxA/JRPtZEMYP+Hwx8KrfaqXf+xDahuixjxRmxdW0qSo0HmoZTwtEPBi85UMU86xfkivDuXHE4gUtRDTcnmBHj4oTyJF0VSFE8Stjnf7O6tKDQf9pndrWw9viRJBHr6Ihkv7PNFMPxVnuNqYIOlkbki0zyWJzVaLTMXhsNrcAJ9Oi1mX5M6BDbc73+f1WlrcI06LAWtvIgohlVMDukCeR6pLiE5HDMM8mi6STDm/NI4XXl5GRhnT+Cq7hgnEOIOuJBItey2mQOIwtaLae30/ygOMR0hKvLpQ+xfoTn2/2cWxnxu/rd81Yw30/NeXlldmgZUP71/mPkFVx/wHzXl5Al0/9hV2gSiOTfEf11Xl5L4vuQSf2hWh+aTEbO/pPyXl5PPoAik/dFeCR/xR/od9F5eSmToPi+4I5u2azAdi8W6iVnsQO+7wJjwXl5TD0wmX7haY39PqlXl5NoCE8T/9XDf11/8A0oS7dKvKeikeTwkXlEQH4j/MPkj/AAG0HGXE25ry8k8nv9m/R3alTAFgBboh2ajvDyHzK8vIXoiJMwH7lnp/4lUKA7366Ly8q9kP/9k="/>
          <p:cNvSpPr>
            <a:spLocks noChangeAspect="1" noChangeArrowheads="1"/>
          </p:cNvSpPr>
          <p:nvPr/>
        </p:nvSpPr>
        <p:spPr bwMode="auto">
          <a:xfrm>
            <a:off x="307975" y="-8763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thinkprogress.org/wp-content/uploads/2012/11/blackwor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8" y="2214503"/>
            <a:ext cx="2959783" cy="25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t0.gstatic.com/images?q=tbn:ANd9GcScWAfi-Tw27h7DcEAxNpU5g2Tbwra5Uoj_MXrYnH4FEgZmYd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733800"/>
            <a:ext cx="230725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t2.gstatic.com/images?q=tbn:ANd9GcRSn6gOY0ZAi5gAW1GqFHm0y0qxYkKymv3R3bC1G5UC_lL00j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800599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://mootmagazine.com/wp-content/uploads/2012/04/ban-raci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505476"/>
            <a:ext cx="3002527" cy="20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847" y="914400"/>
            <a:ext cx="859049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Our rethinking the BLM has </a:t>
            </a:r>
          </a:p>
          <a:p>
            <a:r>
              <a:rPr lang="en-US" sz="5400" b="1" dirty="0" smtClean="0">
                <a:solidFill>
                  <a:schemeClr val="accent1"/>
                </a:solidFill>
              </a:rPr>
              <a:t>to be  summarized and given </a:t>
            </a:r>
          </a:p>
          <a:p>
            <a:r>
              <a:rPr lang="en-US" sz="5400" b="1" dirty="0" smtClean="0">
                <a:solidFill>
                  <a:schemeClr val="accent1"/>
                </a:solidFill>
              </a:rPr>
              <a:t>a final direction, a direction </a:t>
            </a:r>
          </a:p>
          <a:p>
            <a:r>
              <a:rPr lang="en-US" sz="5400" b="1" dirty="0" smtClean="0">
                <a:solidFill>
                  <a:schemeClr val="accent1"/>
                </a:solidFill>
              </a:rPr>
              <a:t>for </a:t>
            </a:r>
            <a:r>
              <a:rPr lang="en-US" sz="5400" b="1" u="sng" dirty="0" smtClean="0">
                <a:solidFill>
                  <a:schemeClr val="accent1"/>
                </a:solidFill>
              </a:rPr>
              <a:t>study</a:t>
            </a:r>
            <a:r>
              <a:rPr lang="en-US" sz="5400" b="1" dirty="0" smtClean="0">
                <a:solidFill>
                  <a:schemeClr val="accent1"/>
                </a:solidFill>
              </a:rPr>
              <a:t> </a:t>
            </a:r>
            <a:r>
              <a:rPr lang="en-US" sz="5400" b="1" u="sng" dirty="0" smtClean="0">
                <a:solidFill>
                  <a:schemeClr val="accent1"/>
                </a:solidFill>
              </a:rPr>
              <a:t>and</a:t>
            </a:r>
            <a:r>
              <a:rPr lang="en-US" sz="5400" b="1" dirty="0" smtClean="0">
                <a:solidFill>
                  <a:schemeClr val="accent1"/>
                </a:solidFill>
              </a:rPr>
              <a:t> a direction </a:t>
            </a:r>
          </a:p>
          <a:p>
            <a:r>
              <a:rPr lang="en-US" sz="5400" b="1" dirty="0" smtClean="0">
                <a:solidFill>
                  <a:schemeClr val="accent1"/>
                </a:solidFill>
              </a:rPr>
              <a:t>for </a:t>
            </a:r>
            <a:r>
              <a:rPr lang="en-US" sz="5400" b="1" u="sng" dirty="0" smtClean="0">
                <a:solidFill>
                  <a:schemeClr val="accent1"/>
                </a:solidFill>
              </a:rPr>
              <a:t>struggle</a:t>
            </a:r>
            <a:r>
              <a:rPr lang="en-US" sz="5400" b="1" dirty="0" smtClean="0">
                <a:solidFill>
                  <a:schemeClr val="accent1"/>
                </a:solidFill>
              </a:rPr>
              <a:t>. The best we can</a:t>
            </a:r>
          </a:p>
          <a:p>
            <a:r>
              <a:rPr lang="en-US" sz="5400" b="1" dirty="0">
                <a:solidFill>
                  <a:schemeClr val="accent1"/>
                </a:solidFill>
              </a:rPr>
              <a:t>d</a:t>
            </a:r>
            <a:r>
              <a:rPr lang="en-US" sz="5400" b="1" dirty="0" smtClean="0">
                <a:solidFill>
                  <a:schemeClr val="accent1"/>
                </a:solidFill>
              </a:rPr>
              <a:t>o will be in the last lecture.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954" y="6019800"/>
            <a:ext cx="675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BLM = Black Liberation Movement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-117396"/>
            <a:ext cx="6191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Industrial society</a:t>
            </a:r>
            <a:endParaRPr lang="en-US" sz="6600" b="1" dirty="0"/>
          </a:p>
        </p:txBody>
      </p:sp>
      <p:pic>
        <p:nvPicPr>
          <p:cNvPr id="3074" name="Picture 2" descr="http://t2.gstatic.com/images?q=tbn:ANd9GcQlh8z5_bYgsJANm9cv4Fmc1PkOwus6M9aPQ8YlO1ISA92rV38s3p3OD3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87" y="983397"/>
            <a:ext cx="4282313" cy="32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ogic.eserver.org/2006/images/Assemblyl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3" y="3048000"/>
            <a:ext cx="449234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npoint.wbur.org/files/2011/11/1102_jobs_crop-500x3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/>
          <a:stretch/>
        </p:blipFill>
        <p:spPr bwMode="auto">
          <a:xfrm>
            <a:off x="4847141" y="4191000"/>
            <a:ext cx="4220659" cy="248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evolutionaryfrontlines.files.wordpress.com/2010/10/us-auto-workers-on-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7" y="1143000"/>
            <a:ext cx="46205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6.mshcdn.com/wp-content/gallery/samsungs-ativ-tab/samsungta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6096000"/>
            <a:ext cx="1457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823" y="-117396"/>
            <a:ext cx="76701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Informational society</a:t>
            </a:r>
            <a:endParaRPr lang="en-US" sz="6600" b="1" dirty="0"/>
          </a:p>
        </p:txBody>
      </p:sp>
      <p:pic>
        <p:nvPicPr>
          <p:cNvPr id="4098" name="Picture 2" descr="http://blog.autoworld.com.my/wp-content/uploads/2009/02/robot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" y="993486"/>
            <a:ext cx="4461578" cy="33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ache.boston.com/universal/site_graphics/blogs/bigpicture/robots_03_04/r29_16659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5993"/>
            <a:ext cx="4508814" cy="29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jimadler.com/newsletter/2010-02/Computers_in_ca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5"/>
          <a:stretch/>
        </p:blipFill>
        <p:spPr bwMode="auto">
          <a:xfrm>
            <a:off x="4572000" y="4047653"/>
            <a:ext cx="4460352" cy="27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-08e9TDZlx1E/Tqhxeq0P6vI/AAAAAAAACFk/HqcXhL_AJOM/s1600/computers-clip-art-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0" y="4495800"/>
            <a:ext cx="2047875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onenewsone.files.wordpress.com/2010/03/black-kids-compu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27" y="4528242"/>
            <a:ext cx="2727919" cy="15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W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30275"/>
            <a:ext cx="4257675" cy="5851525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-152400"/>
            <a:ext cx="7165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Change is necessary</a:t>
            </a:r>
            <a:endParaRPr lang="en-US" sz="6600" b="1" dirty="0"/>
          </a:p>
        </p:txBody>
      </p:sp>
      <p:pic>
        <p:nvPicPr>
          <p:cNvPr id="8194" name="Picture 2" descr="https://encrypted-tbn3.gstatic.com/images?q=tbn:ANd9GcQowqbjwr90GaTrkU0gXVJGKR8m1dN2QvD5_eejE4grSvcZcs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939463"/>
            <a:ext cx="3796633" cy="57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frica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4627563" cy="6477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59" y="2177358"/>
            <a:ext cx="4291846" cy="460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8316" y="152400"/>
            <a:ext cx="45156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Black people use cell phones, </a:t>
            </a:r>
          </a:p>
          <a:p>
            <a:r>
              <a:rPr lang="en-US" sz="2600" b="1" dirty="0" smtClean="0"/>
              <a:t>but can you fill out a job </a:t>
            </a:r>
          </a:p>
          <a:p>
            <a:r>
              <a:rPr lang="en-US" sz="2600" b="1" dirty="0" smtClean="0"/>
              <a:t>application or write a term </a:t>
            </a:r>
          </a:p>
          <a:p>
            <a:r>
              <a:rPr lang="en-US" sz="2600" b="1" dirty="0" smtClean="0"/>
              <a:t>paper on your phone?  Can </a:t>
            </a:r>
          </a:p>
          <a:p>
            <a:r>
              <a:rPr lang="en-US" sz="2600" b="1" dirty="0"/>
              <a:t>w</a:t>
            </a:r>
            <a:r>
              <a:rPr lang="en-US" sz="2600" b="1" dirty="0" smtClean="0"/>
              <a:t>e leap over the digital divide?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7008055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and Black history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44638"/>
            <a:ext cx="9031288" cy="407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5853113"/>
            <a:ext cx="9296400" cy="1004887"/>
            <a:chOff x="0" y="3687"/>
            <a:chExt cx="5856" cy="633"/>
          </a:xfrm>
        </p:grpSpPr>
        <p:grpSp>
          <p:nvGrpSpPr>
            <p:cNvPr id="6149" name="Group 5"/>
            <p:cNvGrpSpPr>
              <a:grpSpLocks noChangeAspect="1"/>
            </p:cNvGrpSpPr>
            <p:nvPr/>
          </p:nvGrpSpPr>
          <p:grpSpPr bwMode="auto">
            <a:xfrm>
              <a:off x="0" y="3687"/>
              <a:ext cx="3802" cy="633"/>
              <a:chOff x="0" y="3264"/>
              <a:chExt cx="5760" cy="1056"/>
            </a:xfrm>
          </p:grpSpPr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26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7" y="3264"/>
                <a:ext cx="714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2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55" y="326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3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84" y="3264"/>
                <a:ext cx="714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4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4" y="326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5" y="326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0" y="326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7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09" y="3264"/>
                <a:ext cx="714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8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47" y="326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159" name="Group 15"/>
            <p:cNvGrpSpPr>
              <a:grpSpLocks noChangeAspect="1"/>
            </p:cNvGrpSpPr>
            <p:nvPr/>
          </p:nvGrpSpPr>
          <p:grpSpPr bwMode="auto">
            <a:xfrm>
              <a:off x="1579" y="3687"/>
              <a:ext cx="4277" cy="633"/>
              <a:chOff x="852" y="1824"/>
              <a:chExt cx="5760" cy="1056"/>
            </a:xfrm>
          </p:grpSpPr>
          <p:pic>
            <p:nvPicPr>
              <p:cNvPr id="6160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2" y="182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1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79" y="1824"/>
                <a:ext cx="714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2" name="Picture 1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07" y="182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3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6" y="1824"/>
                <a:ext cx="714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4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6" y="182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5" name="Picture 2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97" y="182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6" name="Picture 2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32" y="182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7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61" y="1824"/>
                <a:ext cx="714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8" name="Picture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99" y="1824"/>
                <a:ext cx="71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85262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678" y="76200"/>
            <a:ext cx="276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What remains?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33400"/>
            <a:ext cx="6035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1%  </a:t>
            </a:r>
            <a:r>
              <a:rPr lang="en-US" sz="9600" b="1" dirty="0" err="1" smtClean="0"/>
              <a:t>vs</a:t>
            </a:r>
            <a:r>
              <a:rPr lang="en-US" sz="9600" b="1" dirty="0" smtClean="0"/>
              <a:t>  99%</a:t>
            </a:r>
            <a:endParaRPr lang="en-US" sz="9600" b="1" dirty="0"/>
          </a:p>
        </p:txBody>
      </p:sp>
      <p:pic>
        <p:nvPicPr>
          <p:cNvPr id="5122" name="Picture 2" descr="http://www.onlifezone.com/files/attach/images/6006007/217/730/011/%EB%A7%90%EB%9D%BC%EA%B0%80%EB%8A%9499_25_2C_%EC%82%B4%EC%AA%84%EA%B0%80%EB%8A%941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b="8253"/>
          <a:stretch/>
        </p:blipFill>
        <p:spPr bwMode="auto">
          <a:xfrm>
            <a:off x="1470514" y="2406412"/>
            <a:ext cx="6835286" cy="42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0.gstatic.com/images?q=tbn:ANd9GcQSAUANJLOYIEJ7sLY4PrJv9trQM7TYqDjVepwx8OnY0x--MFXm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76" y="76200"/>
            <a:ext cx="39124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3.gstatic.com/images?q=tbn:ANd9GcSnferGJKRUOwGp1WnSbgr6b_MS8nEj1lx1_wiPwcVqrSi78D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70448"/>
            <a:ext cx="6613556" cy="36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2.bp.blogspot.com/_Fp2OPCDd1aY/SMEpn-bvbDI/AAAAAAAAAJQ/wHPcHjfrBM4/s320/man-sleeping-desk_%7Ebxp348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9"/>
          <a:stretch/>
        </p:blipFill>
        <p:spPr bwMode="auto">
          <a:xfrm>
            <a:off x="36512" y="3170448"/>
            <a:ext cx="2933025" cy="36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dn.madamenoire.com/wp-content/uploads/2010/07/black-woman-sleeping-475x3501-378x3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16476"/>
          <a:stretch/>
        </p:blipFill>
        <p:spPr bwMode="auto">
          <a:xfrm>
            <a:off x="2098141" y="76200"/>
            <a:ext cx="3007259" cy="29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1138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Black People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ream about</a:t>
            </a:r>
          </a:p>
          <a:p>
            <a:r>
              <a:rPr lang="en-US" sz="7200" b="1" dirty="0" smtClean="0"/>
              <a:t>NO</a:t>
            </a:r>
          </a:p>
          <a:p>
            <a:r>
              <a:rPr lang="en-US" sz="7200" b="1" dirty="0" smtClean="0"/>
              <a:t>BOX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1824" y="3200400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What is the meaning of living in a free society?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77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389</Words>
  <Application>Microsoft Office PowerPoint</Application>
  <PresentationFormat>On-screen Show (4:3)</PresentationFormat>
  <Paragraphs>84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and Black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mcworter</dc:creator>
  <cp:lastModifiedBy>mcworter</cp:lastModifiedBy>
  <cp:revision>35</cp:revision>
  <cp:lastPrinted>2012-12-04T00:03:20Z</cp:lastPrinted>
  <dcterms:created xsi:type="dcterms:W3CDTF">2012-12-02T20:08:53Z</dcterms:created>
  <dcterms:modified xsi:type="dcterms:W3CDTF">2012-12-04T00:06:30Z</dcterms:modified>
</cp:coreProperties>
</file>